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3.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4.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5.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 id="2147483831" r:id="rId5"/>
    <p:sldMasterId id="2147483808" r:id="rId6"/>
    <p:sldMasterId id="2147483823" r:id="rId7"/>
    <p:sldMasterId id="2147483892" r:id="rId8"/>
    <p:sldMasterId id="2147483927" r:id="rId9"/>
  </p:sldMasterIdLst>
  <p:notesMasterIdLst>
    <p:notesMasterId r:id="rId12"/>
  </p:notesMasterIdLst>
  <p:handoutMasterIdLst>
    <p:handoutMasterId r:id="rId13"/>
  </p:handoutMasterIdLst>
  <p:sldIdLst>
    <p:sldId id="390" r:id="rId10"/>
    <p:sldId id="416" r:id="rId11"/>
  </p:sldIdLst>
  <p:sldSz cx="12192000" cy="6858000"/>
  <p:notesSz cx="7026275" cy="93122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re Deck" id="{1BD4987F-97C2-4836-A04D-7A5C6F31A397}">
          <p14:sldIdLst>
            <p14:sldId id="390"/>
          </p14:sldIdLst>
        </p14:section>
        <p14:section name="Capabilities" id="{F8E5F364-5EA1-4162-9207-4F2AE3741D25}">
          <p14:sldIdLst>
            <p14:sldId id="416"/>
          </p14:sldIdLst>
        </p14:section>
        <p14:section name="T8A0 Organization" id="{409BB822-CB7A-4E98-B245-9F472A5B7D82}">
          <p14:sldIdLst/>
        </p14:section>
        <p14:section name="Corporate Strategic Alignment" id="{11AF5916-282E-4926-8366-DB0108D4B5D1}">
          <p14:sldIdLst/>
        </p14:section>
        <p14:section name="Closing Slide Options" id="{4ABC9C86-E090-45BB-ADCC-4D257074EB9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revalo, Lauren S." initials="ALS" lastIdx="105" clrIdx="0">
    <p:extLst>
      <p:ext uri="{19B8F6BF-5375-455C-9EA6-DF929625EA0E}">
        <p15:presenceInfo xmlns:p15="http://schemas.microsoft.com/office/powerpoint/2012/main" userId="S::larevalo@mitre.org::bd392961-27f7-4dd5-888f-48e6cea3af4c" providerId="AD"/>
      </p:ext>
    </p:extLst>
  </p:cmAuthor>
  <p:cmAuthor id="2" name="Microsoft Office User" initials="MOU" lastIdx="7" clrIdx="1">
    <p:extLst>
      <p:ext uri="{19B8F6BF-5375-455C-9EA6-DF929625EA0E}">
        <p15:presenceInfo xmlns:p15="http://schemas.microsoft.com/office/powerpoint/2012/main" userId="Microsoft Office User" providerId="None"/>
      </p:ext>
    </p:extLst>
  </p:cmAuthor>
  <p:cmAuthor id="3" name="Moody, Aaron" initials="MA" lastIdx="1" clrIdx="2">
    <p:extLst>
      <p:ext uri="{19B8F6BF-5375-455C-9EA6-DF929625EA0E}">
        <p15:presenceInfo xmlns:p15="http://schemas.microsoft.com/office/powerpoint/2012/main" userId="S::AMOODY@MITRE.ORG::6a4dbdb7-d515-4f75-b580-b04fae79ba6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2338"/>
    <a:srgbClr val="005B94"/>
    <a:srgbClr val="D4D3D4"/>
    <a:srgbClr val="FF40FF"/>
    <a:srgbClr val="F790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8265" autoAdjust="0"/>
    <p:restoredTop sz="96327" autoAdjust="0"/>
  </p:normalViewPr>
  <p:slideViewPr>
    <p:cSldViewPr snapToGrid="0" snapToObjects="1" showGuides="1">
      <p:cViewPr varScale="1">
        <p:scale>
          <a:sx n="104" d="100"/>
          <a:sy n="104" d="100"/>
        </p:scale>
        <p:origin x="120" y="324"/>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50" d="100"/>
        <a:sy n="50" d="100"/>
      </p:scale>
      <p:origin x="0" y="-1712"/>
    </p:cViewPr>
  </p:sorterViewPr>
  <p:notesViewPr>
    <p:cSldViewPr snapToGrid="0" snapToObjects="1">
      <p:cViewPr varScale="1">
        <p:scale>
          <a:sx n="43" d="100"/>
          <a:sy n="43" d="100"/>
        </p:scale>
        <p:origin x="2768"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5AEF415-CC96-481F-AF02-343436EC4DCD}"/>
              </a:ext>
            </a:extLst>
          </p:cNvPr>
          <p:cNvSpPr>
            <a:spLocks noGrp="1"/>
          </p:cNvSpPr>
          <p:nvPr>
            <p:ph type="hdr" sz="quarter"/>
          </p:nvPr>
        </p:nvSpPr>
        <p:spPr>
          <a:xfrm>
            <a:off x="1" y="1"/>
            <a:ext cx="3044719" cy="467231"/>
          </a:xfrm>
          <a:prstGeom prst="rect">
            <a:avLst/>
          </a:prstGeom>
        </p:spPr>
        <p:txBody>
          <a:bodyPr vert="horz" lIns="93349" tIns="46674" rIns="93349" bIns="46674" rtlCol="0"/>
          <a:lstStyle>
            <a:lvl1pPr algn="l">
              <a:defRPr sz="1200"/>
            </a:lvl1pPr>
          </a:lstStyle>
          <a:p>
            <a:endParaRPr lang="en-US"/>
          </a:p>
        </p:txBody>
      </p:sp>
      <p:sp>
        <p:nvSpPr>
          <p:cNvPr id="3" name="Date Placeholder 2">
            <a:extLst>
              <a:ext uri="{FF2B5EF4-FFF2-40B4-BE49-F238E27FC236}">
                <a16:creationId xmlns:a16="http://schemas.microsoft.com/office/drawing/2014/main" id="{967A33BD-6DD4-4635-9B3A-55BCA14E8CBD}"/>
              </a:ext>
            </a:extLst>
          </p:cNvPr>
          <p:cNvSpPr>
            <a:spLocks noGrp="1"/>
          </p:cNvSpPr>
          <p:nvPr>
            <p:ph type="dt" sz="quarter" idx="1"/>
          </p:nvPr>
        </p:nvSpPr>
        <p:spPr>
          <a:xfrm>
            <a:off x="3979931" y="1"/>
            <a:ext cx="3044719" cy="467231"/>
          </a:xfrm>
          <a:prstGeom prst="rect">
            <a:avLst/>
          </a:prstGeom>
        </p:spPr>
        <p:txBody>
          <a:bodyPr vert="horz" lIns="93349" tIns="46674" rIns="93349" bIns="46674" rtlCol="0"/>
          <a:lstStyle>
            <a:lvl1pPr algn="r">
              <a:defRPr sz="1200"/>
            </a:lvl1pPr>
          </a:lstStyle>
          <a:p>
            <a:fld id="{B4318C28-50FE-4D62-AB0A-E3BC1C655C14}" type="datetimeFigureOut">
              <a:rPr lang="en-US" smtClean="0"/>
              <a:t>3/18/2022</a:t>
            </a:fld>
            <a:endParaRPr lang="en-US"/>
          </a:p>
        </p:txBody>
      </p:sp>
      <p:sp>
        <p:nvSpPr>
          <p:cNvPr id="4" name="Footer Placeholder 3">
            <a:extLst>
              <a:ext uri="{FF2B5EF4-FFF2-40B4-BE49-F238E27FC236}">
                <a16:creationId xmlns:a16="http://schemas.microsoft.com/office/drawing/2014/main" id="{0B9CDB8D-B608-4B09-98BF-876D0895A56E}"/>
              </a:ext>
            </a:extLst>
          </p:cNvPr>
          <p:cNvSpPr>
            <a:spLocks noGrp="1"/>
          </p:cNvSpPr>
          <p:nvPr>
            <p:ph type="ftr" sz="quarter" idx="2"/>
          </p:nvPr>
        </p:nvSpPr>
        <p:spPr>
          <a:xfrm>
            <a:off x="1" y="8845046"/>
            <a:ext cx="3044719" cy="467230"/>
          </a:xfrm>
          <a:prstGeom prst="rect">
            <a:avLst/>
          </a:prstGeom>
        </p:spPr>
        <p:txBody>
          <a:bodyPr vert="horz" lIns="93349" tIns="46674" rIns="93349" bIns="46674"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587649F-3600-4D7E-8702-CB263F501632}"/>
              </a:ext>
            </a:extLst>
          </p:cNvPr>
          <p:cNvSpPr>
            <a:spLocks noGrp="1"/>
          </p:cNvSpPr>
          <p:nvPr>
            <p:ph type="sldNum" sz="quarter" idx="3"/>
          </p:nvPr>
        </p:nvSpPr>
        <p:spPr>
          <a:xfrm>
            <a:off x="3979931" y="8845046"/>
            <a:ext cx="3044719" cy="467230"/>
          </a:xfrm>
          <a:prstGeom prst="rect">
            <a:avLst/>
          </a:prstGeom>
        </p:spPr>
        <p:txBody>
          <a:bodyPr vert="horz" lIns="93349" tIns="46674" rIns="93349" bIns="46674" rtlCol="0" anchor="b"/>
          <a:lstStyle>
            <a:lvl1pPr algn="r">
              <a:defRPr sz="1200"/>
            </a:lvl1pPr>
          </a:lstStyle>
          <a:p>
            <a:fld id="{08C3F2C0-A606-4576-83F1-E826B87E75CD}" type="slidenum">
              <a:rPr lang="en-US" smtClean="0"/>
              <a:t>‹#›</a:t>
            </a:fld>
            <a:endParaRPr lang="en-US"/>
          </a:p>
        </p:txBody>
      </p:sp>
    </p:spTree>
    <p:extLst>
      <p:ext uri="{BB962C8B-B14F-4D97-AF65-F5344CB8AC3E}">
        <p14:creationId xmlns:p14="http://schemas.microsoft.com/office/powerpoint/2010/main" val="2060879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8.jpeg>
</file>

<file path=ppt/media/image2.png>
</file>

<file path=ppt/media/image3.svg>
</file>

<file path=ppt/media/image4.png>
</file>

<file path=ppt/media/image5.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44719" cy="467231"/>
          </a:xfrm>
          <a:prstGeom prst="rect">
            <a:avLst/>
          </a:prstGeom>
        </p:spPr>
        <p:txBody>
          <a:bodyPr vert="horz" lIns="93349" tIns="46674" rIns="93349" bIns="46674" rtlCol="0"/>
          <a:lstStyle>
            <a:lvl1pPr algn="l">
              <a:defRPr sz="1200"/>
            </a:lvl1pPr>
          </a:lstStyle>
          <a:p>
            <a:endParaRPr lang="en-US"/>
          </a:p>
        </p:txBody>
      </p:sp>
      <p:sp>
        <p:nvSpPr>
          <p:cNvPr id="3" name="Date Placeholder 2"/>
          <p:cNvSpPr>
            <a:spLocks noGrp="1"/>
          </p:cNvSpPr>
          <p:nvPr>
            <p:ph type="dt" idx="1"/>
          </p:nvPr>
        </p:nvSpPr>
        <p:spPr>
          <a:xfrm>
            <a:off x="3979931" y="1"/>
            <a:ext cx="3044719" cy="467231"/>
          </a:xfrm>
          <a:prstGeom prst="rect">
            <a:avLst/>
          </a:prstGeom>
        </p:spPr>
        <p:txBody>
          <a:bodyPr vert="horz" lIns="93349" tIns="46674" rIns="93349" bIns="46674" rtlCol="0"/>
          <a:lstStyle>
            <a:lvl1pPr algn="r">
              <a:defRPr sz="1200"/>
            </a:lvl1pPr>
          </a:lstStyle>
          <a:p>
            <a:fld id="{EC3C951D-F095-0545-ACFB-1197D733EACA}" type="datetimeFigureOut">
              <a:rPr lang="en-US" smtClean="0"/>
              <a:t>3/18/2022</a:t>
            </a:fld>
            <a:endParaRPr lang="en-US"/>
          </a:p>
        </p:txBody>
      </p:sp>
      <p:sp>
        <p:nvSpPr>
          <p:cNvPr id="4" name="Slide Image Placeholder 3"/>
          <p:cNvSpPr>
            <a:spLocks noGrp="1" noRot="1" noChangeAspect="1"/>
          </p:cNvSpPr>
          <p:nvPr>
            <p:ph type="sldImg" idx="2"/>
          </p:nvPr>
        </p:nvSpPr>
        <p:spPr>
          <a:xfrm>
            <a:off x="719138" y="1163638"/>
            <a:ext cx="5588000" cy="3143250"/>
          </a:xfrm>
          <a:prstGeom prst="rect">
            <a:avLst/>
          </a:prstGeom>
          <a:noFill/>
          <a:ln w="12700">
            <a:solidFill>
              <a:prstClr val="black"/>
            </a:solidFill>
          </a:ln>
        </p:spPr>
        <p:txBody>
          <a:bodyPr vert="horz" lIns="93349" tIns="46674" rIns="93349" bIns="46674" rtlCol="0" anchor="ctr"/>
          <a:lstStyle/>
          <a:p>
            <a:endParaRPr lang="en-US"/>
          </a:p>
        </p:txBody>
      </p:sp>
      <p:sp>
        <p:nvSpPr>
          <p:cNvPr id="5" name="Notes Placeholder 4"/>
          <p:cNvSpPr>
            <a:spLocks noGrp="1"/>
          </p:cNvSpPr>
          <p:nvPr>
            <p:ph type="body" sz="quarter" idx="3"/>
          </p:nvPr>
        </p:nvSpPr>
        <p:spPr>
          <a:xfrm>
            <a:off x="702628" y="4481532"/>
            <a:ext cx="5621020" cy="3666708"/>
          </a:xfrm>
          <a:prstGeom prst="rect">
            <a:avLst/>
          </a:prstGeom>
        </p:spPr>
        <p:txBody>
          <a:bodyPr vert="horz" lIns="93349" tIns="46674" rIns="93349" bIns="4667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45046"/>
            <a:ext cx="3044719" cy="467230"/>
          </a:xfrm>
          <a:prstGeom prst="rect">
            <a:avLst/>
          </a:prstGeom>
        </p:spPr>
        <p:txBody>
          <a:bodyPr vert="horz" lIns="93349" tIns="46674" rIns="93349" bIns="46674" rtlCol="0" anchor="b"/>
          <a:lstStyle>
            <a:lvl1pPr algn="l">
              <a:defRPr sz="1200"/>
            </a:lvl1pPr>
          </a:lstStyle>
          <a:p>
            <a:endParaRPr lang="en-US"/>
          </a:p>
        </p:txBody>
      </p:sp>
      <p:sp>
        <p:nvSpPr>
          <p:cNvPr id="7" name="Slide Number Placeholder 6"/>
          <p:cNvSpPr>
            <a:spLocks noGrp="1"/>
          </p:cNvSpPr>
          <p:nvPr>
            <p:ph type="sldNum" sz="quarter" idx="5"/>
          </p:nvPr>
        </p:nvSpPr>
        <p:spPr>
          <a:xfrm>
            <a:off x="3979931" y="8845046"/>
            <a:ext cx="3044719" cy="467230"/>
          </a:xfrm>
          <a:prstGeom prst="rect">
            <a:avLst/>
          </a:prstGeom>
        </p:spPr>
        <p:txBody>
          <a:bodyPr vert="horz" lIns="93349" tIns="46674" rIns="93349" bIns="46674" rtlCol="0" anchor="b"/>
          <a:lstStyle>
            <a:lvl1pPr algn="r">
              <a:defRPr sz="1200"/>
            </a:lvl1pPr>
          </a:lstStyle>
          <a:p>
            <a:fld id="{363DA6FE-9131-A440-8654-6B8559CB7F0A}" type="slidenum">
              <a:rPr lang="en-US" smtClean="0"/>
              <a:t>‹#›</a:t>
            </a:fld>
            <a:endParaRPr lang="en-US"/>
          </a:p>
        </p:txBody>
      </p:sp>
    </p:spTree>
    <p:extLst>
      <p:ext uri="{BB962C8B-B14F-4D97-AF65-F5344CB8AC3E}">
        <p14:creationId xmlns:p14="http://schemas.microsoft.com/office/powerpoint/2010/main" val="17619633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hyperlink" Target="http://prs.mitre.org/prs/(S(a1cqbnaiusbszyg55yqggjgu))/default.aspx" TargetMode="External"/><Relationship Id="rId2" Type="http://schemas.openxmlformats.org/officeDocument/2006/relationships/hyperlink" Target="https://communityshare.mitre.org/sites/CCPA/Web%20Pages/508Compliance.aspx" TargetMode="External"/><Relationship Id="rId1" Type="http://schemas.openxmlformats.org/officeDocument/2006/relationships/slideMaster" Target="../slideMasters/slideMaster1.xml"/><Relationship Id="rId6" Type="http://schemas.openxmlformats.org/officeDocument/2006/relationships/hyperlink" Target="https://comm.mitre.org/strategiccommunications" TargetMode="External"/><Relationship Id="rId5" Type="http://schemas.openxmlformats.org/officeDocument/2006/relationships/hyperlink" Target="https://emediasrv1.mitre.org/brand/emshare2/index.html" TargetMode="External"/><Relationship Id="rId4" Type="http://schemas.openxmlformats.org/officeDocument/2006/relationships/hyperlink" Target="https://emediasrv1.mitre.org/mmc/emshare/index.html" TargetMode="Externa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6.xml"/><Relationship Id="rId4" Type="http://schemas.openxmlformats.org/officeDocument/2006/relationships/image" Target="../media/image15.pn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emf"/><Relationship Id="rId1" Type="http://schemas.openxmlformats.org/officeDocument/2006/relationships/slideMaster" Target="../slideMasters/slideMaster6.xml"/><Relationship Id="rId4" Type="http://schemas.openxmlformats.org/officeDocument/2006/relationships/image" Target="../media/image15.png"/></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image" Target="../media/image3.svg"/><Relationship Id="rId2" Type="http://schemas.openxmlformats.org/officeDocument/2006/relationships/hyperlink" Target="mailto:email@mitre.org" TargetMode="External"/><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8.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emf"/><Relationship Id="rId1" Type="http://schemas.openxmlformats.org/officeDocument/2006/relationships/slideMaster" Target="../slideMasters/slideMaster3.xml"/><Relationship Id="rId4" Type="http://schemas.openxmlformats.org/officeDocument/2006/relationships/image" Target="../media/image5.sv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5.xml"/><Relationship Id="rId4" Type="http://schemas.openxmlformats.org/officeDocument/2006/relationships/image" Target="../media/image1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emf"/><Relationship Id="rId1" Type="http://schemas.openxmlformats.org/officeDocument/2006/relationships/slideMaster" Target="../slideMasters/slideMaster5.xml"/><Relationship Id="rId4" Type="http://schemas.openxmlformats.org/officeDocument/2006/relationships/image" Target="../media/image15.png"/></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uidelines">
    <p:spTree>
      <p:nvGrpSpPr>
        <p:cNvPr id="1" name=""/>
        <p:cNvGrpSpPr/>
        <p:nvPr/>
      </p:nvGrpSpPr>
      <p:grpSpPr>
        <a:xfrm>
          <a:off x="0" y="0"/>
          <a:ext cx="0" cy="0"/>
          <a:chOff x="0" y="0"/>
          <a:chExt cx="0" cy="0"/>
        </a:xfrm>
      </p:grpSpPr>
      <p:sp>
        <p:nvSpPr>
          <p:cNvPr id="10" name="Content Placeholder 2">
            <a:hlinkClick r:id="rId2"/>
            <a:extLst>
              <a:ext uri="{FF2B5EF4-FFF2-40B4-BE49-F238E27FC236}">
                <a16:creationId xmlns:a16="http://schemas.microsoft.com/office/drawing/2014/main" id="{8D636831-C12A-4E83-9117-12848B3A8EE8}"/>
              </a:ext>
            </a:extLst>
          </p:cNvPr>
          <p:cNvSpPr txBox="1">
            <a:spLocks/>
          </p:cNvSpPr>
          <p:nvPr userDrawn="1"/>
        </p:nvSpPr>
        <p:spPr>
          <a:xfrm>
            <a:off x="396876" y="849595"/>
            <a:ext cx="11608987" cy="747451"/>
          </a:xfrm>
          <a:prstGeom prst="rect">
            <a:avLst/>
          </a:prstGeom>
        </p:spPr>
        <p:txBody>
          <a:bodyPr lIns="0">
            <a:noAutofit/>
          </a:bodyPr>
          <a:lstStyle>
            <a:lvl1pPr marL="0" indent="0" algn="l" defTabSz="914400" rtl="0" eaLnBrk="1" latinLnBrk="0" hangingPunct="1">
              <a:lnSpc>
                <a:spcPct val="90000"/>
              </a:lnSpc>
              <a:spcBef>
                <a:spcPts val="600"/>
              </a:spcBef>
              <a:spcAft>
                <a:spcPts val="600"/>
              </a:spcAft>
              <a:buFont typeface="Arial"/>
              <a:buNone/>
              <a:defRPr sz="2400" b="1" i="0" kern="1200" cap="all" baseline="0">
                <a:solidFill>
                  <a:schemeClr val="tx2"/>
                </a:solidFill>
                <a:latin typeface="+mn-lt"/>
                <a:ea typeface="Arial Narrow" charset="0"/>
                <a:cs typeface="Arial Narrow" charset="0"/>
              </a:defRPr>
            </a:lvl1pPr>
            <a:lvl2pPr marL="9525" indent="0" algn="l" defTabSz="914400" rtl="0" eaLnBrk="1" latinLnBrk="0" hangingPunct="1">
              <a:lnSpc>
                <a:spcPct val="9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90000"/>
              </a:lnSpc>
              <a:spcBef>
                <a:spcPts val="600"/>
              </a:spcBef>
              <a:spcAft>
                <a:spcPts val="600"/>
              </a:spcAft>
              <a:buClrTx/>
              <a:buSzPct val="110000"/>
              <a:buFont typeface="Arial"/>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90000"/>
              </a:lnSpc>
              <a:spcBef>
                <a:spcPts val="500"/>
              </a:spcBef>
              <a:spcAft>
                <a:spcPts val="600"/>
              </a:spcAft>
              <a:buClrTx/>
              <a:buSzPct val="110000"/>
              <a:buFont typeface=".AppleSystemUIFont" charset="-120"/>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90000"/>
              </a:lnSpc>
              <a:spcBef>
                <a:spcPts val="600"/>
              </a:spcBef>
              <a:spcAft>
                <a:spcPts val="600"/>
              </a:spcAft>
              <a:buClrTx/>
              <a:buSzPct val="95000"/>
              <a:buFont typeface="Courier New" panose="02070309020205020404" pitchFamily="49" charset="0"/>
              <a:buChar char="o"/>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90000"/>
              </a:lnSpc>
              <a:spcBef>
                <a:spcPts val="600"/>
              </a:spcBef>
              <a:spcAft>
                <a:spcPts val="600"/>
              </a:spcAft>
              <a:buClrTx/>
              <a:buSzPct val="110000"/>
              <a:buFont typeface="Arial" panose="020B0604020202020204" pitchFamily="34" charset="0"/>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90000"/>
              </a:lnSpc>
              <a:spcBef>
                <a:spcPts val="500"/>
              </a:spcBef>
              <a:buFont typeface="System Font Regular"/>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Aft>
                <a:spcPts val="0"/>
              </a:spcAft>
            </a:pPr>
            <a:r>
              <a:rPr lang="en-US" sz="1400" b="0" cap="none" dirty="0">
                <a:solidFill>
                  <a:schemeClr val="tx1"/>
                </a:solidFill>
              </a:rPr>
              <a:t>This template is the result of collaboration and input from internal partners and is designed to offer a variety of layout options. While most users will be served with the core deck option, we encourage you to explore all slide layout options and choose the ones that best suit your needs. </a:t>
            </a:r>
          </a:p>
        </p:txBody>
      </p:sp>
      <p:sp>
        <p:nvSpPr>
          <p:cNvPr id="11" name="Text Placeholder 1">
            <a:extLst>
              <a:ext uri="{FF2B5EF4-FFF2-40B4-BE49-F238E27FC236}">
                <a16:creationId xmlns:a16="http://schemas.microsoft.com/office/drawing/2014/main" id="{38E60EAC-F27F-4D18-A4EE-276A60637D42}"/>
              </a:ext>
            </a:extLst>
          </p:cNvPr>
          <p:cNvSpPr txBox="1">
            <a:spLocks/>
          </p:cNvSpPr>
          <p:nvPr userDrawn="1"/>
        </p:nvSpPr>
        <p:spPr>
          <a:xfrm>
            <a:off x="6685993" y="1597046"/>
            <a:ext cx="3616322" cy="490654"/>
          </a:xfrm>
          <a:prstGeom prst="rect">
            <a:avLst/>
          </a:prstGeom>
          <a:noFill/>
          <a:ln>
            <a:noFill/>
            <a:prstDash/>
          </a:ln>
          <a:effectLst/>
        </p:spPr>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lvl1pPr marL="0" indent="0" algn="l" defTabSz="914400" rtl="0" eaLnBrk="1" latinLnBrk="0" hangingPunct="1">
              <a:lnSpc>
                <a:spcPct val="90000"/>
              </a:lnSpc>
              <a:spcBef>
                <a:spcPts val="600"/>
              </a:spcBef>
              <a:spcAft>
                <a:spcPts val="600"/>
              </a:spcAft>
              <a:buFont typeface="Arial"/>
              <a:buNone/>
              <a:defRPr sz="2400" b="1" i="0" kern="1200" cap="all" baseline="0">
                <a:solidFill>
                  <a:schemeClr val="tx2"/>
                </a:solidFill>
                <a:latin typeface="+mn-lt"/>
                <a:ea typeface="Arial Narrow" charset="0"/>
                <a:cs typeface="Arial Narrow" charset="0"/>
              </a:defRPr>
            </a:lvl1pPr>
            <a:lvl2pPr marL="9525" indent="0" algn="l" defTabSz="914400" rtl="0" eaLnBrk="1" latinLnBrk="0" hangingPunct="1">
              <a:lnSpc>
                <a:spcPct val="9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90000"/>
              </a:lnSpc>
              <a:spcBef>
                <a:spcPts val="600"/>
              </a:spcBef>
              <a:spcAft>
                <a:spcPts val="600"/>
              </a:spcAft>
              <a:buClrTx/>
              <a:buSzPct val="110000"/>
              <a:buFont typeface="Arial"/>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90000"/>
              </a:lnSpc>
              <a:spcBef>
                <a:spcPts val="500"/>
              </a:spcBef>
              <a:spcAft>
                <a:spcPts val="600"/>
              </a:spcAft>
              <a:buClrTx/>
              <a:buSzPct val="110000"/>
              <a:buFont typeface=".AppleSystemUIFont" charset="-120"/>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90000"/>
              </a:lnSpc>
              <a:spcBef>
                <a:spcPts val="600"/>
              </a:spcBef>
              <a:spcAft>
                <a:spcPts val="600"/>
              </a:spcAft>
              <a:buClrTx/>
              <a:buSzPct val="95000"/>
              <a:buFont typeface="Courier New" panose="02070309020205020404" pitchFamily="49" charset="0"/>
              <a:buChar char="o"/>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90000"/>
              </a:lnSpc>
              <a:spcBef>
                <a:spcPts val="600"/>
              </a:spcBef>
              <a:spcAft>
                <a:spcPts val="600"/>
              </a:spcAft>
              <a:buClrTx/>
              <a:buSzPct val="110000"/>
              <a:buFont typeface="Arial" panose="020B0604020202020204" pitchFamily="34" charset="0"/>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90000"/>
              </a:lnSpc>
              <a:spcBef>
                <a:spcPts val="500"/>
              </a:spcBef>
              <a:buFont typeface="System Font Regular"/>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lang="en-US" sz="3200" dirty="0">
                <a:solidFill>
                  <a:schemeClr val="tx1"/>
                </a:solidFill>
              </a:rPr>
              <a:t>customization</a:t>
            </a:r>
          </a:p>
        </p:txBody>
      </p:sp>
      <p:sp>
        <p:nvSpPr>
          <p:cNvPr id="12" name="Text Placeholder 1">
            <a:extLst>
              <a:ext uri="{FF2B5EF4-FFF2-40B4-BE49-F238E27FC236}">
                <a16:creationId xmlns:a16="http://schemas.microsoft.com/office/drawing/2014/main" id="{930E93F8-74D0-49A5-90F2-82F0171930BF}"/>
              </a:ext>
            </a:extLst>
          </p:cNvPr>
          <p:cNvSpPr txBox="1">
            <a:spLocks/>
          </p:cNvSpPr>
          <p:nvPr userDrawn="1"/>
        </p:nvSpPr>
        <p:spPr>
          <a:xfrm>
            <a:off x="396876" y="1597046"/>
            <a:ext cx="2911100" cy="490654"/>
          </a:xfrm>
          <a:prstGeom prst="rect">
            <a:avLst/>
          </a:prstGeom>
          <a:noFill/>
          <a:ln>
            <a:noFill/>
            <a:prstDash/>
          </a:ln>
          <a:effectLst/>
        </p:spPr>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lvl1pPr marL="0" indent="0" algn="l" defTabSz="914400" rtl="0" eaLnBrk="1" latinLnBrk="0" hangingPunct="1">
              <a:lnSpc>
                <a:spcPct val="90000"/>
              </a:lnSpc>
              <a:spcBef>
                <a:spcPts val="600"/>
              </a:spcBef>
              <a:spcAft>
                <a:spcPts val="600"/>
              </a:spcAft>
              <a:buFont typeface="Arial"/>
              <a:buNone/>
              <a:defRPr sz="2400" b="1" i="0" kern="1200" cap="all" baseline="0">
                <a:solidFill>
                  <a:schemeClr val="tx2"/>
                </a:solidFill>
                <a:latin typeface="+mn-lt"/>
                <a:ea typeface="Arial Narrow" charset="0"/>
                <a:cs typeface="Arial Narrow" charset="0"/>
              </a:defRPr>
            </a:lvl1pPr>
            <a:lvl2pPr marL="9525" indent="0" algn="l" defTabSz="914400" rtl="0" eaLnBrk="1" latinLnBrk="0" hangingPunct="1">
              <a:lnSpc>
                <a:spcPct val="9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90000"/>
              </a:lnSpc>
              <a:spcBef>
                <a:spcPts val="600"/>
              </a:spcBef>
              <a:spcAft>
                <a:spcPts val="600"/>
              </a:spcAft>
              <a:buClrTx/>
              <a:buSzPct val="110000"/>
              <a:buFont typeface="Arial"/>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90000"/>
              </a:lnSpc>
              <a:spcBef>
                <a:spcPts val="500"/>
              </a:spcBef>
              <a:spcAft>
                <a:spcPts val="600"/>
              </a:spcAft>
              <a:buClrTx/>
              <a:buSzPct val="110000"/>
              <a:buFont typeface=".AppleSystemUIFont" charset="-120"/>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90000"/>
              </a:lnSpc>
              <a:spcBef>
                <a:spcPts val="600"/>
              </a:spcBef>
              <a:spcAft>
                <a:spcPts val="600"/>
              </a:spcAft>
              <a:buClrTx/>
              <a:buSzPct val="95000"/>
              <a:buFont typeface="Courier New" panose="02070309020205020404" pitchFamily="49" charset="0"/>
              <a:buChar char="o"/>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90000"/>
              </a:lnSpc>
              <a:spcBef>
                <a:spcPts val="600"/>
              </a:spcBef>
              <a:spcAft>
                <a:spcPts val="600"/>
              </a:spcAft>
              <a:buClrTx/>
              <a:buSzPct val="110000"/>
              <a:buFont typeface="Arial" panose="020B0604020202020204" pitchFamily="34" charset="0"/>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90000"/>
              </a:lnSpc>
              <a:spcBef>
                <a:spcPts val="500"/>
              </a:spcBef>
              <a:buFont typeface="System Font Regular"/>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lang="en-US" sz="3200" dirty="0">
                <a:solidFill>
                  <a:schemeClr val="tx1"/>
                </a:solidFill>
              </a:rPr>
              <a:t>DESIGN TIPS</a:t>
            </a:r>
          </a:p>
        </p:txBody>
      </p:sp>
      <p:sp>
        <p:nvSpPr>
          <p:cNvPr id="13" name="TextBox 12">
            <a:extLst>
              <a:ext uri="{FF2B5EF4-FFF2-40B4-BE49-F238E27FC236}">
                <a16:creationId xmlns:a16="http://schemas.microsoft.com/office/drawing/2014/main" id="{6C46ABF6-6125-4B7D-BC6D-D59D30A198CA}"/>
              </a:ext>
            </a:extLst>
          </p:cNvPr>
          <p:cNvSpPr txBox="1"/>
          <p:nvPr userDrawn="1"/>
        </p:nvSpPr>
        <p:spPr>
          <a:xfrm>
            <a:off x="334058" y="2087700"/>
            <a:ext cx="5703776" cy="4303742"/>
          </a:xfrm>
          <a:prstGeom prst="rect">
            <a:avLst/>
          </a:prstGeom>
          <a:ln>
            <a:noFill/>
          </a:ln>
        </p:spPr>
        <p:txBody>
          <a:bodyPr vert="horz" wrap="square" lIns="91440" tIns="45720" rIns="91440" bIns="45720" rtlCol="0">
            <a:spAutoFit/>
          </a:bodyPr>
          <a:lstStyle/>
          <a:p>
            <a:r>
              <a:rPr lang="en-US" altLang="en-US" sz="1400" dirty="0">
                <a:latin typeface="Arial" panose="020B0604020202020204" pitchFamily="34" charset="0"/>
                <a:cs typeface="Arial" panose="020B0604020202020204" pitchFamily="34" charset="0"/>
              </a:rPr>
              <a:t>To bring greater impact to your presentation, use a variety of dark and light slides. See the slide master view for all layout and color options. </a:t>
            </a:r>
            <a:r>
              <a:rPr lang="en-US" sz="1400" b="1" i="1" dirty="0"/>
              <a:t>Please note: For decks that must be printed, use the light background slides only. Delete any unused slides.</a:t>
            </a:r>
          </a:p>
          <a:p>
            <a:r>
              <a:rPr lang="en-US" sz="1400" dirty="0"/>
              <a:t>Keep presentations simple. Write content with your audience in mind.</a:t>
            </a:r>
          </a:p>
          <a:p>
            <a:r>
              <a:rPr lang="en-US" sz="1400" dirty="0"/>
              <a:t>Limit bullet points and text. Limit transitions and other animations. </a:t>
            </a:r>
          </a:p>
          <a:p>
            <a:r>
              <a:rPr lang="en-US" sz="1400" dirty="0"/>
              <a:t>Limit use of fonts to </a:t>
            </a:r>
            <a:r>
              <a:rPr lang="en-US" sz="1400" b="1" dirty="0"/>
              <a:t>Arial,</a:t>
            </a:r>
            <a:r>
              <a:rPr lang="en-US" sz="1400" dirty="0"/>
              <a:t> our default brand font family.</a:t>
            </a:r>
          </a:p>
          <a:p>
            <a:r>
              <a:rPr lang="en-US" sz="1400" dirty="0"/>
              <a:t>Do not use images and graphics found on internet searches, as they might be subject to copyright.</a:t>
            </a:r>
          </a:p>
          <a:p>
            <a:endParaRPr lang="en-US" sz="1400" dirty="0"/>
          </a:p>
          <a:p>
            <a:r>
              <a:rPr lang="en-US" sz="1600" b="1" dirty="0"/>
              <a:t>APPROVAL PROCESS FOR PRESENTING</a:t>
            </a:r>
            <a:br>
              <a:rPr lang="en-US" sz="1600" b="1" dirty="0"/>
            </a:br>
            <a:r>
              <a:rPr lang="en-US" sz="1600" b="1" dirty="0"/>
              <a:t>OUTSIDE OF MITRE. </a:t>
            </a:r>
          </a:p>
          <a:p>
            <a:r>
              <a:rPr lang="en-US" sz="1400" dirty="0"/>
              <a:t>Before releasing MITRE information to the public, authors must ensure copyright protection and obtain formal release approval.</a:t>
            </a:r>
            <a:br>
              <a:rPr lang="en-US" sz="1400" dirty="0"/>
            </a:br>
            <a:r>
              <a:rPr lang="en-US" sz="1400" b="1" u="sng" dirty="0">
                <a:hlinkClick r:id="rId3">
                  <a:extLst>
                    <a:ext uri="{A12FA001-AC4F-418D-AE19-62706E023703}">
                      <ahyp:hlinkClr xmlns:ahyp="http://schemas.microsoft.com/office/drawing/2018/hyperlinkcolor" val="tx"/>
                    </a:ext>
                  </a:extLst>
                </a:hlinkClick>
              </a:rPr>
              <a:t>FJ: PRS</a:t>
            </a:r>
            <a:r>
              <a:rPr lang="en-US" sz="1400" b="1" dirty="0"/>
              <a:t> </a:t>
            </a:r>
            <a:r>
              <a:rPr lang="en-US" sz="1400" dirty="0"/>
              <a:t>for guidance and to start the public release process.</a:t>
            </a:r>
          </a:p>
          <a:p>
            <a:endParaRPr lang="en-US" sz="1400" dirty="0"/>
          </a:p>
          <a:p>
            <a:pPr>
              <a:lnSpc>
                <a:spcPct val="100000"/>
              </a:lnSpc>
              <a:spcAft>
                <a:spcPts val="0"/>
              </a:spcAft>
            </a:pPr>
            <a:r>
              <a:rPr lang="en-US" sz="1600" b="1" dirty="0"/>
              <a:t>508 COMPLIANCE</a:t>
            </a:r>
          </a:p>
          <a:p>
            <a:pPr>
              <a:lnSpc>
                <a:spcPct val="100000"/>
              </a:lnSpc>
              <a:spcBef>
                <a:spcPts val="200"/>
              </a:spcBef>
            </a:pPr>
            <a:r>
              <a:rPr lang="en-US" sz="1400" b="1" u="sng" dirty="0">
                <a:hlinkClick r:id="rId2">
                  <a:extLst>
                    <a:ext uri="{A12FA001-AC4F-418D-AE19-62706E023703}">
                      <ahyp:hlinkClr xmlns:ahyp="http://schemas.microsoft.com/office/drawing/2018/hyperlinkcolor" val="tx"/>
                    </a:ext>
                  </a:extLst>
                </a:hlinkClick>
              </a:rPr>
              <a:t>FJ: 508</a:t>
            </a:r>
            <a:r>
              <a:rPr lang="en-US" sz="1400" b="1" dirty="0"/>
              <a:t> </a:t>
            </a:r>
            <a:r>
              <a:rPr lang="en-US" sz="1400" dirty="0"/>
              <a:t>for guidance, resources, and submitting 508 compliance review requests on your final deliverables. </a:t>
            </a:r>
          </a:p>
        </p:txBody>
      </p:sp>
      <p:sp>
        <p:nvSpPr>
          <p:cNvPr id="14" name="Rectangle 13">
            <a:extLst>
              <a:ext uri="{FF2B5EF4-FFF2-40B4-BE49-F238E27FC236}">
                <a16:creationId xmlns:a16="http://schemas.microsoft.com/office/drawing/2014/main" id="{243FEA83-19A2-46FA-A2D1-F2D6319DA1B2}"/>
              </a:ext>
            </a:extLst>
          </p:cNvPr>
          <p:cNvSpPr/>
          <p:nvPr userDrawn="1"/>
        </p:nvSpPr>
        <p:spPr>
          <a:xfrm>
            <a:off x="6685993" y="2087700"/>
            <a:ext cx="5171949" cy="3570208"/>
          </a:xfrm>
          <a:prstGeom prst="rect">
            <a:avLst/>
          </a:prstGeom>
        </p:spPr>
        <p:txBody>
          <a:bodyPr wrap="square">
            <a:spAutoFit/>
          </a:bodyPr>
          <a:lstStyle/>
          <a:p>
            <a:pPr>
              <a:lnSpc>
                <a:spcPct val="100000"/>
              </a:lnSpc>
              <a:spcAft>
                <a:spcPts val="0"/>
              </a:spcAft>
            </a:pPr>
            <a:r>
              <a:rPr lang="en-US" sz="1600" b="1" dirty="0"/>
              <a:t>WHERE TO FIND IMAGES</a:t>
            </a:r>
          </a:p>
          <a:p>
            <a:pPr>
              <a:lnSpc>
                <a:spcPct val="100000"/>
              </a:lnSpc>
              <a:spcBef>
                <a:spcPts val="200"/>
              </a:spcBef>
            </a:pPr>
            <a:r>
              <a:rPr lang="en-US" sz="1400" dirty="0"/>
              <a:t>Brand approved images and other assets can be found at</a:t>
            </a:r>
            <a:br>
              <a:rPr lang="en-US" sz="1400" dirty="0"/>
            </a:br>
            <a:r>
              <a:rPr lang="en-US" sz="1400" u="sng" dirty="0">
                <a:hlinkClick r:id="rId4">
                  <a:extLst>
                    <a:ext uri="{A12FA001-AC4F-418D-AE19-62706E023703}">
                      <ahyp:hlinkClr xmlns:ahyp="http://schemas.microsoft.com/office/drawing/2018/hyperlinkcolor" val="tx"/>
                    </a:ext>
                  </a:extLst>
                </a:hlinkClick>
              </a:rPr>
              <a:t>FJ: Images</a:t>
            </a:r>
            <a:r>
              <a:rPr lang="en-US" sz="1400" dirty="0"/>
              <a:t>.</a:t>
            </a:r>
          </a:p>
          <a:p>
            <a:pPr>
              <a:lnSpc>
                <a:spcPct val="100000"/>
              </a:lnSpc>
              <a:spcBef>
                <a:spcPts val="200"/>
              </a:spcBef>
            </a:pPr>
            <a:endParaRPr lang="en-US" sz="1400" dirty="0"/>
          </a:p>
          <a:p>
            <a:pPr>
              <a:lnSpc>
                <a:spcPct val="100000"/>
              </a:lnSpc>
              <a:spcAft>
                <a:spcPts val="0"/>
              </a:spcAft>
            </a:pPr>
            <a:r>
              <a:rPr lang="en-US" sz="1600" b="1" dirty="0"/>
              <a:t>ADDING AN IMAGE TO A TITLE SLIDE</a:t>
            </a:r>
          </a:p>
          <a:p>
            <a:pPr>
              <a:lnSpc>
                <a:spcPct val="100000"/>
              </a:lnSpc>
              <a:spcBef>
                <a:spcPts val="200"/>
              </a:spcBef>
            </a:pPr>
            <a:r>
              <a:rPr lang="en-US" sz="1400" dirty="0"/>
              <a:t>To add an image that best represents your project, use slide layout </a:t>
            </a:r>
            <a:r>
              <a:rPr lang="en-US" sz="1400" i="0" dirty="0"/>
              <a:t>“Title </a:t>
            </a:r>
            <a:r>
              <a:rPr lang="en-US" sz="1400" i="0" dirty="0" err="1"/>
              <a:t>Slide_Insert_Photo_Image</a:t>
            </a:r>
            <a:r>
              <a:rPr lang="en-US" sz="1400" i="0" dirty="0"/>
              <a:t>.” </a:t>
            </a:r>
            <a:r>
              <a:rPr lang="en-US" sz="1400" dirty="0"/>
              <a:t>Go to </a:t>
            </a:r>
            <a:r>
              <a:rPr lang="en-US" sz="1400" b="1" u="sng" dirty="0">
                <a:hlinkClick r:id="rId5">
                  <a:extLst>
                    <a:ext uri="{A12FA001-AC4F-418D-AE19-62706E023703}">
                      <ahyp:hlinkClr xmlns:ahyp="http://schemas.microsoft.com/office/drawing/2018/hyperlinkcolor" val="tx"/>
                    </a:ext>
                  </a:extLst>
                </a:hlinkClick>
              </a:rPr>
              <a:t>FJ: Images</a:t>
            </a:r>
            <a:r>
              <a:rPr lang="en-US" sz="1400" b="1" dirty="0"/>
              <a:t> </a:t>
            </a:r>
            <a:r>
              <a:rPr lang="en-US" sz="1400" dirty="0"/>
              <a:t>and see curated gallery, “Images for PPT Cover Slides.” Download your image and click the icon on the slide to insert. </a:t>
            </a:r>
          </a:p>
          <a:p>
            <a:pPr>
              <a:lnSpc>
                <a:spcPct val="100000"/>
              </a:lnSpc>
              <a:spcBef>
                <a:spcPts val="200"/>
              </a:spcBef>
            </a:pPr>
            <a:endParaRPr lang="en-US" altLang="en-US" sz="1400" dirty="0">
              <a:latin typeface="Arial" panose="020B0604020202020204" pitchFamily="34" charset="0"/>
            </a:endParaRPr>
          </a:p>
          <a:p>
            <a:pPr>
              <a:lnSpc>
                <a:spcPct val="100000"/>
              </a:lnSpc>
              <a:spcAft>
                <a:spcPts val="0"/>
              </a:spcAft>
            </a:pPr>
            <a:r>
              <a:rPr lang="en-US" sz="1600" b="1" dirty="0"/>
              <a:t>MY WORDS DON’T FIT</a:t>
            </a:r>
          </a:p>
          <a:p>
            <a:pPr>
              <a:lnSpc>
                <a:spcPct val="100000"/>
              </a:lnSpc>
              <a:spcBef>
                <a:spcPts val="200"/>
              </a:spcBef>
            </a:pPr>
            <a:r>
              <a:rPr lang="en-US" sz="1400" dirty="0"/>
              <a:t>If you need to add more words or if your presentation supports a technical report, use the annotated briefing template instead.</a:t>
            </a:r>
            <a:br>
              <a:rPr lang="en-US" sz="1400" dirty="0"/>
            </a:br>
            <a:r>
              <a:rPr lang="en-US" sz="1400" b="1" u="sng" dirty="0">
                <a:hlinkClick r:id="rId6">
                  <a:extLst>
                    <a:ext uri="{A12FA001-AC4F-418D-AE19-62706E023703}">
                      <ahyp:hlinkClr xmlns:ahyp="http://schemas.microsoft.com/office/drawing/2018/hyperlinkcolor" val="tx"/>
                    </a:ext>
                  </a:extLst>
                </a:hlinkClick>
              </a:rPr>
              <a:t>FJ:</a:t>
            </a:r>
            <a:r>
              <a:rPr lang="en-US" sz="1400" b="1" u="sng" dirty="0"/>
              <a:t> </a:t>
            </a:r>
            <a:r>
              <a:rPr lang="en-US" sz="1400" b="1" u="sng" dirty="0">
                <a:hlinkClick r:id="rId6">
                  <a:extLst>
                    <a:ext uri="{A12FA001-AC4F-418D-AE19-62706E023703}">
                      <ahyp:hlinkClr xmlns:ahyp="http://schemas.microsoft.com/office/drawing/2018/hyperlinkcolor" val="tx"/>
                    </a:ext>
                  </a:extLst>
                </a:hlinkClick>
              </a:rPr>
              <a:t>Strategic Communications</a:t>
            </a:r>
            <a:r>
              <a:rPr lang="en-US" sz="1400" b="1" dirty="0"/>
              <a:t> </a:t>
            </a:r>
            <a:r>
              <a:rPr lang="en-US" sz="1400" dirty="0"/>
              <a:t>for templates and guidance. </a:t>
            </a:r>
          </a:p>
          <a:p>
            <a:pPr>
              <a:lnSpc>
                <a:spcPct val="100000"/>
              </a:lnSpc>
              <a:spcBef>
                <a:spcPts val="200"/>
              </a:spcBef>
            </a:pPr>
            <a:endParaRPr lang="en-US" altLang="en-US" sz="1400" dirty="0">
              <a:latin typeface="Arial" panose="020B0604020202020204" pitchFamily="34" charset="0"/>
            </a:endParaRPr>
          </a:p>
        </p:txBody>
      </p:sp>
      <p:sp>
        <p:nvSpPr>
          <p:cNvPr id="15" name="Text Placeholder 1">
            <a:extLst>
              <a:ext uri="{FF2B5EF4-FFF2-40B4-BE49-F238E27FC236}">
                <a16:creationId xmlns:a16="http://schemas.microsoft.com/office/drawing/2014/main" id="{C09168C9-BC22-4943-B022-5DF74A9CDD93}"/>
              </a:ext>
            </a:extLst>
          </p:cNvPr>
          <p:cNvSpPr txBox="1">
            <a:spLocks/>
          </p:cNvSpPr>
          <p:nvPr userDrawn="1"/>
        </p:nvSpPr>
        <p:spPr>
          <a:xfrm>
            <a:off x="396876" y="285759"/>
            <a:ext cx="3616322" cy="490654"/>
          </a:xfrm>
          <a:prstGeom prst="rect">
            <a:avLst/>
          </a:prstGeom>
          <a:noFill/>
          <a:ln>
            <a:noFill/>
            <a:prstDash/>
          </a:ln>
          <a:effectLst/>
        </p:spPr>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lvl1pPr marL="0" indent="0" algn="l" defTabSz="914400" rtl="0" eaLnBrk="1" latinLnBrk="0" hangingPunct="1">
              <a:lnSpc>
                <a:spcPct val="90000"/>
              </a:lnSpc>
              <a:spcBef>
                <a:spcPts val="600"/>
              </a:spcBef>
              <a:spcAft>
                <a:spcPts val="600"/>
              </a:spcAft>
              <a:buFont typeface="Arial"/>
              <a:buNone/>
              <a:defRPr sz="2400" b="1" i="0" kern="1200" cap="all" baseline="0">
                <a:solidFill>
                  <a:schemeClr val="tx2"/>
                </a:solidFill>
                <a:latin typeface="+mn-lt"/>
                <a:ea typeface="Arial Narrow" charset="0"/>
                <a:cs typeface="Arial Narrow" charset="0"/>
              </a:defRPr>
            </a:lvl1pPr>
            <a:lvl2pPr marL="9525" indent="0" algn="l" defTabSz="914400" rtl="0" eaLnBrk="1" latinLnBrk="0" hangingPunct="1">
              <a:lnSpc>
                <a:spcPct val="9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90000"/>
              </a:lnSpc>
              <a:spcBef>
                <a:spcPts val="600"/>
              </a:spcBef>
              <a:spcAft>
                <a:spcPts val="600"/>
              </a:spcAft>
              <a:buClrTx/>
              <a:buSzPct val="110000"/>
              <a:buFont typeface="Arial"/>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90000"/>
              </a:lnSpc>
              <a:spcBef>
                <a:spcPts val="500"/>
              </a:spcBef>
              <a:spcAft>
                <a:spcPts val="600"/>
              </a:spcAft>
              <a:buClrTx/>
              <a:buSzPct val="110000"/>
              <a:buFont typeface=".AppleSystemUIFont" charset="-120"/>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90000"/>
              </a:lnSpc>
              <a:spcBef>
                <a:spcPts val="600"/>
              </a:spcBef>
              <a:spcAft>
                <a:spcPts val="600"/>
              </a:spcAft>
              <a:buClrTx/>
              <a:buSzPct val="95000"/>
              <a:buFont typeface="Courier New" panose="02070309020205020404" pitchFamily="49" charset="0"/>
              <a:buChar char="o"/>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90000"/>
              </a:lnSpc>
              <a:spcBef>
                <a:spcPts val="600"/>
              </a:spcBef>
              <a:spcAft>
                <a:spcPts val="600"/>
              </a:spcAft>
              <a:buClrTx/>
              <a:buSzPct val="110000"/>
              <a:buFont typeface="Arial" panose="020B0604020202020204" pitchFamily="34" charset="0"/>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90000"/>
              </a:lnSpc>
              <a:spcBef>
                <a:spcPts val="500"/>
              </a:spcBef>
              <a:buFont typeface="System Font Regular"/>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lang="en-US" sz="3200" dirty="0">
                <a:solidFill>
                  <a:schemeClr val="tx1"/>
                </a:solidFill>
              </a:rPr>
              <a:t>introduction</a:t>
            </a:r>
          </a:p>
        </p:txBody>
      </p:sp>
      <p:sp>
        <p:nvSpPr>
          <p:cNvPr id="16" name="Footer Placeholder 4">
            <a:extLst>
              <a:ext uri="{FF2B5EF4-FFF2-40B4-BE49-F238E27FC236}">
                <a16:creationId xmlns:a16="http://schemas.microsoft.com/office/drawing/2014/main" id="{28EA2436-2909-4B15-87F4-FE725EEF0FEE}"/>
              </a:ext>
            </a:extLst>
          </p:cNvPr>
          <p:cNvSpPr txBox="1">
            <a:spLocks/>
          </p:cNvSpPr>
          <p:nvPr userDrawn="1"/>
        </p:nvSpPr>
        <p:spPr>
          <a:xfrm>
            <a:off x="8765373" y="5826471"/>
            <a:ext cx="2887651" cy="644181"/>
          </a:xfrm>
          <a:prstGeom prst="rect">
            <a:avLst/>
          </a:prstGeom>
          <a:ln w="12700">
            <a:solidFill>
              <a:srgbClr val="FF0000"/>
            </a:solidFill>
          </a:ln>
        </p:spPr>
        <p:txBody>
          <a:bodyPr vert="horz" lIns="0" tIns="45720" rIns="0" bIns="45720" rtlCol="0" anchor="ctr"/>
          <a:lstStyle>
            <a:defPPr>
              <a:defRPr lang="en-US"/>
            </a:defPPr>
            <a:lvl1pPr algn="r">
              <a:defRPr sz="800" cap="all" baseline="0">
                <a:solidFill>
                  <a:schemeClr val="bg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1" dirty="0">
                <a:solidFill>
                  <a:srgbClr val="FF0000"/>
                </a:solidFill>
              </a:rPr>
              <a:t>DELETE FROM DECK WHEN DONE. DO NOT PRINT.</a:t>
            </a:r>
          </a:p>
        </p:txBody>
      </p:sp>
    </p:spTree>
    <p:extLst>
      <p:ext uri="{BB962C8B-B14F-4D97-AF65-F5344CB8AC3E}">
        <p14:creationId xmlns:p14="http://schemas.microsoft.com/office/powerpoint/2010/main" val="4127354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yout with 4 image_Whit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6568B5-A51E-4B9F-AF5D-03214F63C327}"/>
              </a:ext>
            </a:extLst>
          </p:cNvPr>
          <p:cNvSpPr>
            <a:spLocks noGrp="1"/>
          </p:cNvSpPr>
          <p:nvPr>
            <p:ph type="sldNum" sz="quarter" idx="10"/>
          </p:nvPr>
        </p:nvSpPr>
        <p:spPr/>
        <p:txBody>
          <a:bodyPr/>
          <a:lstStyle/>
          <a:p>
            <a:fld id="{2F2F552B-1952-B44E-8CAB-5705F0ACD2E2}" type="slidenum">
              <a:rPr lang="uk-UA" smtClean="0"/>
              <a:pPr/>
              <a:t>‹#›</a:t>
            </a:fld>
            <a:endParaRPr lang="uk-UA" dirty="0"/>
          </a:p>
        </p:txBody>
      </p:sp>
      <p:sp>
        <p:nvSpPr>
          <p:cNvPr id="4" name="Picture Placeholder 5">
            <a:extLst>
              <a:ext uri="{FF2B5EF4-FFF2-40B4-BE49-F238E27FC236}">
                <a16:creationId xmlns:a16="http://schemas.microsoft.com/office/drawing/2014/main" id="{FDDAA3F8-EB4F-4A1F-AF6F-2C4EEBF6B68A}"/>
              </a:ext>
            </a:extLst>
          </p:cNvPr>
          <p:cNvSpPr>
            <a:spLocks noGrp="1"/>
          </p:cNvSpPr>
          <p:nvPr>
            <p:ph type="pic" sz="quarter" idx="16" hasCustomPrompt="1"/>
          </p:nvPr>
        </p:nvSpPr>
        <p:spPr>
          <a:xfrm>
            <a:off x="1038225" y="1548439"/>
            <a:ext cx="1524000" cy="1524000"/>
          </a:xfrm>
          <a:prstGeom prst="rect">
            <a:avLst/>
          </a:prstGeom>
          <a:solidFill>
            <a:schemeClr val="bg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chemeClr val="tx1"/>
                </a:solidFill>
              </a:defRPr>
            </a:lvl1pPr>
          </a:lstStyle>
          <a:p>
            <a:r>
              <a:rPr lang="en-US" dirty="0"/>
              <a:t>Drag photo to placeholder or click on icon to place photo from file. </a:t>
            </a:r>
          </a:p>
          <a:p>
            <a:endParaRPr lang="en-US" dirty="0"/>
          </a:p>
        </p:txBody>
      </p:sp>
      <p:sp>
        <p:nvSpPr>
          <p:cNvPr id="5" name="Picture Placeholder 5">
            <a:extLst>
              <a:ext uri="{FF2B5EF4-FFF2-40B4-BE49-F238E27FC236}">
                <a16:creationId xmlns:a16="http://schemas.microsoft.com/office/drawing/2014/main" id="{30FD80E7-E17C-4285-9D94-3C1AC92AC259}"/>
              </a:ext>
            </a:extLst>
          </p:cNvPr>
          <p:cNvSpPr>
            <a:spLocks noGrp="1"/>
          </p:cNvSpPr>
          <p:nvPr>
            <p:ph type="pic" sz="quarter" idx="17" hasCustomPrompt="1"/>
          </p:nvPr>
        </p:nvSpPr>
        <p:spPr>
          <a:xfrm>
            <a:off x="3905250" y="1548439"/>
            <a:ext cx="1524000" cy="1524000"/>
          </a:xfrm>
          <a:prstGeom prst="rect">
            <a:avLst/>
          </a:prstGeom>
          <a:solidFill>
            <a:schemeClr val="bg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chemeClr val="tx1"/>
                </a:solidFill>
              </a:defRPr>
            </a:lvl1pPr>
          </a:lstStyle>
          <a:p>
            <a:r>
              <a:rPr lang="en-US" dirty="0"/>
              <a:t>Drag photo to placeholder or click on icon to place photo from file. </a:t>
            </a:r>
          </a:p>
          <a:p>
            <a:endParaRPr lang="en-US" dirty="0"/>
          </a:p>
        </p:txBody>
      </p:sp>
      <p:sp>
        <p:nvSpPr>
          <p:cNvPr id="6" name="Picture Placeholder 5">
            <a:extLst>
              <a:ext uri="{FF2B5EF4-FFF2-40B4-BE49-F238E27FC236}">
                <a16:creationId xmlns:a16="http://schemas.microsoft.com/office/drawing/2014/main" id="{D337BB3D-26EB-4B08-A589-DA4B25E61EF6}"/>
              </a:ext>
            </a:extLst>
          </p:cNvPr>
          <p:cNvSpPr>
            <a:spLocks noGrp="1"/>
          </p:cNvSpPr>
          <p:nvPr>
            <p:ph type="pic" sz="quarter" idx="18" hasCustomPrompt="1"/>
          </p:nvPr>
        </p:nvSpPr>
        <p:spPr>
          <a:xfrm>
            <a:off x="6772275" y="1548439"/>
            <a:ext cx="1524000" cy="1524000"/>
          </a:xfrm>
          <a:prstGeom prst="rect">
            <a:avLst/>
          </a:prstGeom>
          <a:solidFill>
            <a:schemeClr val="bg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chemeClr val="tx1"/>
                </a:solidFill>
              </a:defRPr>
            </a:lvl1pPr>
          </a:lstStyle>
          <a:p>
            <a:r>
              <a:rPr lang="en-US" dirty="0"/>
              <a:t>Drag photo to placeholder or click on icon to place photo from file. </a:t>
            </a:r>
          </a:p>
          <a:p>
            <a:endParaRPr lang="en-US" dirty="0"/>
          </a:p>
        </p:txBody>
      </p:sp>
      <p:sp>
        <p:nvSpPr>
          <p:cNvPr id="7" name="Picture Placeholder 5">
            <a:extLst>
              <a:ext uri="{FF2B5EF4-FFF2-40B4-BE49-F238E27FC236}">
                <a16:creationId xmlns:a16="http://schemas.microsoft.com/office/drawing/2014/main" id="{FC855AF4-9C57-4C82-ABED-C59FAFAF234E}"/>
              </a:ext>
            </a:extLst>
          </p:cNvPr>
          <p:cNvSpPr>
            <a:spLocks noGrp="1"/>
          </p:cNvSpPr>
          <p:nvPr>
            <p:ph type="pic" sz="quarter" idx="19" hasCustomPrompt="1"/>
          </p:nvPr>
        </p:nvSpPr>
        <p:spPr>
          <a:xfrm>
            <a:off x="9629775" y="1548439"/>
            <a:ext cx="1524000" cy="1524000"/>
          </a:xfrm>
          <a:prstGeom prst="rect">
            <a:avLst/>
          </a:prstGeom>
          <a:solidFill>
            <a:schemeClr val="bg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chemeClr val="tx1"/>
                </a:solidFill>
              </a:defRPr>
            </a:lvl1pPr>
          </a:lstStyle>
          <a:p>
            <a:r>
              <a:rPr lang="en-US" dirty="0"/>
              <a:t>Drag photo to placeholder or click on icon to place photo from file. </a:t>
            </a:r>
          </a:p>
          <a:p>
            <a:endParaRPr lang="en-US" dirty="0"/>
          </a:p>
        </p:txBody>
      </p:sp>
      <p:sp>
        <p:nvSpPr>
          <p:cNvPr id="8" name="Text Placeholder 2">
            <a:extLst>
              <a:ext uri="{FF2B5EF4-FFF2-40B4-BE49-F238E27FC236}">
                <a16:creationId xmlns:a16="http://schemas.microsoft.com/office/drawing/2014/main" id="{93793471-F4BA-4465-ABF2-FE682C2A7424}"/>
              </a:ext>
            </a:extLst>
          </p:cNvPr>
          <p:cNvSpPr>
            <a:spLocks noGrp="1"/>
          </p:cNvSpPr>
          <p:nvPr>
            <p:ph type="body" idx="1" hasCustomPrompt="1"/>
          </p:nvPr>
        </p:nvSpPr>
        <p:spPr>
          <a:xfrm>
            <a:off x="489145"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9" name="Text Placeholder 2">
            <a:extLst>
              <a:ext uri="{FF2B5EF4-FFF2-40B4-BE49-F238E27FC236}">
                <a16:creationId xmlns:a16="http://schemas.microsoft.com/office/drawing/2014/main" id="{44A6A540-AEC7-43D6-A801-E4D6D202935F}"/>
              </a:ext>
            </a:extLst>
          </p:cNvPr>
          <p:cNvSpPr>
            <a:spLocks noGrp="1"/>
          </p:cNvSpPr>
          <p:nvPr>
            <p:ph type="body" idx="20" hasCustomPrompt="1"/>
          </p:nvPr>
        </p:nvSpPr>
        <p:spPr>
          <a:xfrm>
            <a:off x="3349821"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10" name="Text Placeholder 2">
            <a:extLst>
              <a:ext uri="{FF2B5EF4-FFF2-40B4-BE49-F238E27FC236}">
                <a16:creationId xmlns:a16="http://schemas.microsoft.com/office/drawing/2014/main" id="{F4B84508-DBBA-4957-A988-158A01573DBB}"/>
              </a:ext>
            </a:extLst>
          </p:cNvPr>
          <p:cNvSpPr>
            <a:spLocks noGrp="1"/>
          </p:cNvSpPr>
          <p:nvPr>
            <p:ph type="body" idx="22" hasCustomPrompt="1"/>
          </p:nvPr>
        </p:nvSpPr>
        <p:spPr>
          <a:xfrm>
            <a:off x="6305035"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11" name="Text Placeholder 2">
            <a:extLst>
              <a:ext uri="{FF2B5EF4-FFF2-40B4-BE49-F238E27FC236}">
                <a16:creationId xmlns:a16="http://schemas.microsoft.com/office/drawing/2014/main" id="{52742747-89A0-4116-851E-4C8406583D19}"/>
              </a:ext>
            </a:extLst>
          </p:cNvPr>
          <p:cNvSpPr>
            <a:spLocks noGrp="1"/>
          </p:cNvSpPr>
          <p:nvPr>
            <p:ph type="body" idx="24" hasCustomPrompt="1"/>
          </p:nvPr>
        </p:nvSpPr>
        <p:spPr>
          <a:xfrm>
            <a:off x="9174480"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12" name="Title 28">
            <a:extLst>
              <a:ext uri="{FF2B5EF4-FFF2-40B4-BE49-F238E27FC236}">
                <a16:creationId xmlns:a16="http://schemas.microsoft.com/office/drawing/2014/main" id="{76F358CF-D5FE-45C2-AAB2-904DB884F3FC}"/>
              </a:ext>
            </a:extLst>
          </p:cNvPr>
          <p:cNvSpPr>
            <a:spLocks noGrp="1"/>
          </p:cNvSpPr>
          <p:nvPr>
            <p:ph type="title" hasCustomPrompt="1"/>
          </p:nvPr>
        </p:nvSpPr>
        <p:spPr>
          <a:xfrm>
            <a:off x="457200" y="396905"/>
            <a:ext cx="11277600" cy="693337"/>
          </a:xfrm>
        </p:spPr>
        <p:txBody>
          <a:bodyPr/>
          <a:lstStyle>
            <a:lvl1pPr algn="ctr">
              <a:defRPr sz="3200">
                <a:solidFill>
                  <a:schemeClr val="tx1"/>
                </a:solidFill>
              </a:defRPr>
            </a:lvl1pPr>
          </a:lstStyle>
          <a:p>
            <a:r>
              <a:rPr lang="en-US" dirty="0"/>
              <a:t>Slide Title, Arial 32 pt.</a:t>
            </a:r>
          </a:p>
        </p:txBody>
      </p:sp>
      <p:sp>
        <p:nvSpPr>
          <p:cNvPr id="14" name="Text Placeholder 3">
            <a:extLst>
              <a:ext uri="{FF2B5EF4-FFF2-40B4-BE49-F238E27FC236}">
                <a16:creationId xmlns:a16="http://schemas.microsoft.com/office/drawing/2014/main" id="{62C36474-6A96-4E05-952B-8317DFBAE54B}"/>
              </a:ext>
            </a:extLst>
          </p:cNvPr>
          <p:cNvSpPr>
            <a:spLocks noGrp="1"/>
          </p:cNvSpPr>
          <p:nvPr>
            <p:ph type="body" sz="quarter" idx="28" hasCustomPrompt="1"/>
          </p:nvPr>
        </p:nvSpPr>
        <p:spPr>
          <a:xfrm>
            <a:off x="474760"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r>
              <a:rPr lang="en-US" dirty="0"/>
              <a:t>Arial 24 pt. lorem ipsum dolor sit</a:t>
            </a:r>
          </a:p>
        </p:txBody>
      </p:sp>
      <p:sp>
        <p:nvSpPr>
          <p:cNvPr id="15" name="Text Placeholder 3">
            <a:extLst>
              <a:ext uri="{FF2B5EF4-FFF2-40B4-BE49-F238E27FC236}">
                <a16:creationId xmlns:a16="http://schemas.microsoft.com/office/drawing/2014/main" id="{F3B00A55-91E4-4069-852A-F07B09A07D9E}"/>
              </a:ext>
            </a:extLst>
          </p:cNvPr>
          <p:cNvSpPr>
            <a:spLocks noGrp="1"/>
          </p:cNvSpPr>
          <p:nvPr>
            <p:ph type="body" sz="quarter" idx="29" hasCustomPrompt="1"/>
          </p:nvPr>
        </p:nvSpPr>
        <p:spPr>
          <a:xfrm>
            <a:off x="3350814"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r>
              <a:rPr lang="en-US" dirty="0"/>
              <a:t>Arial 24 pt. lorem ipsum dolor sit</a:t>
            </a:r>
          </a:p>
        </p:txBody>
      </p:sp>
      <p:sp>
        <p:nvSpPr>
          <p:cNvPr id="16" name="Text Placeholder 3">
            <a:extLst>
              <a:ext uri="{FF2B5EF4-FFF2-40B4-BE49-F238E27FC236}">
                <a16:creationId xmlns:a16="http://schemas.microsoft.com/office/drawing/2014/main" id="{5A011BD3-096B-4799-8B2D-D79F169C8E18}"/>
              </a:ext>
            </a:extLst>
          </p:cNvPr>
          <p:cNvSpPr>
            <a:spLocks noGrp="1"/>
          </p:cNvSpPr>
          <p:nvPr>
            <p:ph type="body" sz="quarter" idx="30" hasCustomPrompt="1"/>
          </p:nvPr>
        </p:nvSpPr>
        <p:spPr>
          <a:xfrm>
            <a:off x="6298426" y="3963531"/>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r>
              <a:rPr lang="en-US" dirty="0"/>
              <a:t>Arial 24 pt. lorem ipsum dolor sit</a:t>
            </a:r>
          </a:p>
        </p:txBody>
      </p:sp>
      <p:sp>
        <p:nvSpPr>
          <p:cNvPr id="17" name="Text Placeholder 3">
            <a:extLst>
              <a:ext uri="{FF2B5EF4-FFF2-40B4-BE49-F238E27FC236}">
                <a16:creationId xmlns:a16="http://schemas.microsoft.com/office/drawing/2014/main" id="{C71FBD34-F14F-47A0-8D6D-5C8D7380F5B6}"/>
              </a:ext>
            </a:extLst>
          </p:cNvPr>
          <p:cNvSpPr>
            <a:spLocks noGrp="1"/>
          </p:cNvSpPr>
          <p:nvPr>
            <p:ph type="body" sz="quarter" idx="31" hasCustomPrompt="1"/>
          </p:nvPr>
        </p:nvSpPr>
        <p:spPr>
          <a:xfrm>
            <a:off x="9174480"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r>
              <a:rPr lang="en-US" dirty="0"/>
              <a:t>Arial 24 pt. lorem ipsum dolor sit</a:t>
            </a:r>
          </a:p>
        </p:txBody>
      </p:sp>
      <p:pic>
        <p:nvPicPr>
          <p:cNvPr id="19" name="Graphic 18">
            <a:extLst>
              <a:ext uri="{FF2B5EF4-FFF2-40B4-BE49-F238E27FC236}">
                <a16:creationId xmlns:a16="http://schemas.microsoft.com/office/drawing/2014/main" id="{5CF9E646-B76A-4524-AC9A-EEEF0E02CAD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73684118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2_Title Slide_Insert_Photo_Imag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5633B2E5-C80A-4E77-B649-E08B47524356}"/>
              </a:ext>
            </a:extLst>
          </p:cNvPr>
          <p:cNvSpPr>
            <a:spLocks noGrp="1"/>
          </p:cNvSpPr>
          <p:nvPr>
            <p:ph type="pic" sz="quarter" idx="19" hasCustomPrompt="1"/>
          </p:nvPr>
        </p:nvSpPr>
        <p:spPr>
          <a:xfrm>
            <a:off x="8667" y="0"/>
            <a:ext cx="12192000" cy="6858000"/>
          </a:xfrm>
        </p:spPr>
        <p:txBody>
          <a:bodyPr>
            <a:normAutofit/>
          </a:bodyPr>
          <a:lstStyle>
            <a:lvl1pPr marL="0" marR="0" indent="0" algn="l" defTabSz="914400" rtl="0" eaLnBrk="1" fontAlgn="auto" latinLnBrk="0" hangingPunct="1">
              <a:lnSpc>
                <a:spcPct val="100000"/>
              </a:lnSpc>
              <a:spcBef>
                <a:spcPts val="0"/>
              </a:spcBef>
              <a:spcAft>
                <a:spcPts val="0"/>
              </a:spcAft>
              <a:buClrTx/>
              <a:buSzTx/>
              <a:buFont typeface="+mj-lt"/>
              <a:buNone/>
              <a:tabLst/>
              <a:defRPr sz="2400">
                <a:solidFill>
                  <a:schemeClr val="accent2"/>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dirty="0">
                <a:solidFill>
                  <a:srgbClr val="FFFF00"/>
                </a:solidFill>
                <a:latin typeface="+mj-lt"/>
              </a:rPr>
              <a:t>To add background image:</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Navigate to FJ: Images. </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Select a photo from the featured gallery, “Images for PPT Cover Slides.” </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Save the desired image to your computer or desired location. </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Next, click on the icon &amp; choose image from the saved location. </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Insert image.</a:t>
            </a:r>
            <a:endParaRPr kumimoji="0" lang="en-US" altLang="en-US" sz="2400" b="1" i="0" u="none" strike="noStrike" cap="none" normalizeH="0" baseline="0" dirty="0">
              <a:ln>
                <a:noFill/>
              </a:ln>
              <a:solidFill>
                <a:srgbClr val="FFFF00"/>
              </a:solidFill>
              <a:effectLst/>
              <a:latin typeface="+mj-lt"/>
            </a:endParaRPr>
          </a:p>
          <a:p>
            <a:pPr marL="457200" indent="-457200" algn="l">
              <a:buFont typeface="+mj-lt"/>
              <a:buAutoNum type="arabicPeriod"/>
            </a:pPr>
            <a:endParaRPr lang="en-US" sz="2400" b="1" dirty="0">
              <a:solidFill>
                <a:srgbClr val="FFFF00"/>
              </a:solidFill>
              <a:latin typeface="+mj-lt"/>
            </a:endParaRPr>
          </a:p>
        </p:txBody>
      </p:sp>
      <p:sp>
        <p:nvSpPr>
          <p:cNvPr id="2" name="Title 1"/>
          <p:cNvSpPr>
            <a:spLocks noGrp="1"/>
          </p:cNvSpPr>
          <p:nvPr>
            <p:ph type="ctrTitle" hasCustomPrompt="1"/>
          </p:nvPr>
        </p:nvSpPr>
        <p:spPr>
          <a:xfrm>
            <a:off x="457201" y="1139975"/>
            <a:ext cx="10238874" cy="2095453"/>
          </a:xfrm>
        </p:spPr>
        <p:txBody>
          <a:bodyPr anchor="b" anchorCtr="0">
            <a:noAutofit/>
          </a:bodyPr>
          <a:lstStyle>
            <a:lvl1pPr algn="l">
              <a:defRPr sz="5400">
                <a:solidFill>
                  <a:schemeClr val="tx1"/>
                </a:solidFill>
              </a:defRPr>
            </a:lvl1pPr>
          </a:lstStyle>
          <a:p>
            <a:r>
              <a:rPr lang="en-US" dirty="0"/>
              <a:t>Click to Edit Title</a:t>
            </a:r>
          </a:p>
        </p:txBody>
      </p:sp>
      <p:sp>
        <p:nvSpPr>
          <p:cNvPr id="3" name="Subtitle 2"/>
          <p:cNvSpPr>
            <a:spLocks noGrp="1"/>
          </p:cNvSpPr>
          <p:nvPr>
            <p:ph type="subTitle" idx="1" hasCustomPrompt="1"/>
          </p:nvPr>
        </p:nvSpPr>
        <p:spPr>
          <a:xfrm>
            <a:off x="457201" y="3891232"/>
            <a:ext cx="5201349" cy="299750"/>
          </a:xfrm>
          <a:prstGeom prst="rect">
            <a:avLst/>
          </a:prstGeom>
        </p:spPr>
        <p:txBody>
          <a:bodyPr lIns="91440">
            <a:noAutofit/>
          </a:bodyPr>
          <a:lstStyle>
            <a:lvl1pPr marL="0" indent="0" algn="l">
              <a:buNone/>
              <a:defRPr sz="2000" b="1"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00, 2020</a:t>
            </a:r>
          </a:p>
        </p:txBody>
      </p:sp>
      <p:sp>
        <p:nvSpPr>
          <p:cNvPr id="6" name="Text Placeholder 5">
            <a:extLst>
              <a:ext uri="{FF2B5EF4-FFF2-40B4-BE49-F238E27FC236}">
                <a16:creationId xmlns:a16="http://schemas.microsoft.com/office/drawing/2014/main" id="{AFABAFCE-37DF-C848-A96E-2E4CDBC39FA6}"/>
              </a:ext>
            </a:extLst>
          </p:cNvPr>
          <p:cNvSpPr>
            <a:spLocks noGrp="1"/>
          </p:cNvSpPr>
          <p:nvPr>
            <p:ph type="body" sz="quarter" idx="18" hasCustomPrompt="1"/>
          </p:nvPr>
        </p:nvSpPr>
        <p:spPr>
          <a:xfrm>
            <a:off x="457201" y="3385170"/>
            <a:ext cx="5714999" cy="398567"/>
          </a:xfrm>
          <a:prstGeom prst="rect">
            <a:avLst/>
          </a:prstGeom>
        </p:spPr>
        <p:txBody>
          <a:bodyPr lIns="91440">
            <a:noAutofit/>
          </a:bodyPr>
          <a:lstStyle>
            <a:lvl1pPr>
              <a:defRPr sz="2800">
                <a:solidFill>
                  <a:schemeClr val="tx1"/>
                </a:solidFill>
              </a:defRPr>
            </a:lvl1pPr>
          </a:lstStyle>
          <a:p>
            <a:pPr lvl="0"/>
            <a:r>
              <a:rPr lang="en-US" dirty="0"/>
              <a:t>Presenter Name</a:t>
            </a:r>
          </a:p>
        </p:txBody>
      </p:sp>
      <p:sp>
        <p:nvSpPr>
          <p:cNvPr id="7" name="Footer Placeholder 8">
            <a:extLst>
              <a:ext uri="{FF2B5EF4-FFF2-40B4-BE49-F238E27FC236}">
                <a16:creationId xmlns:a16="http://schemas.microsoft.com/office/drawing/2014/main" id="{88519B54-DCC9-488F-A608-DFAECBBDB201}"/>
              </a:ext>
            </a:extLst>
          </p:cNvPr>
          <p:cNvSpPr txBox="1">
            <a:spLocks/>
          </p:cNvSpPr>
          <p:nvPr userDrawn="1"/>
        </p:nvSpPr>
        <p:spPr>
          <a:xfrm>
            <a:off x="3739896" y="6492240"/>
            <a:ext cx="4353756"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solidFill>
                  <a:schemeClr val="bg1"/>
                </a:solidFill>
              </a:rPr>
              <a:t>© 2020 THE MITRE CORPORATION. ALL RIGHTS RESERVED. FOR INTERNAL USE ONLY.</a:t>
            </a:r>
          </a:p>
        </p:txBody>
      </p:sp>
    </p:spTree>
    <p:extLst>
      <p:ext uri="{BB962C8B-B14F-4D97-AF65-F5344CB8AC3E}">
        <p14:creationId xmlns:p14="http://schemas.microsoft.com/office/powerpoint/2010/main" val="365652669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2 Column_Layout_White">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E9149BFB-3556-4725-BE5D-59B48F74A278}"/>
              </a:ext>
            </a:extLst>
          </p:cNvPr>
          <p:cNvSpPr>
            <a:spLocks noGrp="1"/>
          </p:cNvSpPr>
          <p:nvPr>
            <p:ph type="body" idx="1" hasCustomPrompt="1"/>
          </p:nvPr>
        </p:nvSpPr>
        <p:spPr>
          <a:xfrm>
            <a:off x="944527" y="1243584"/>
            <a:ext cx="4572000" cy="583045"/>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dirty="0"/>
              <a:t>Arial 24 PT. </a:t>
            </a:r>
            <a:r>
              <a:rPr lang="en-US" dirty="0" err="1"/>
              <a:t>Subheadline</a:t>
            </a:r>
            <a:endParaRPr lang="en-US" dirty="0"/>
          </a:p>
        </p:txBody>
      </p:sp>
      <p:sp>
        <p:nvSpPr>
          <p:cNvPr id="5" name="Text Placeholder 4">
            <a:extLst>
              <a:ext uri="{FF2B5EF4-FFF2-40B4-BE49-F238E27FC236}">
                <a16:creationId xmlns:a16="http://schemas.microsoft.com/office/drawing/2014/main" id="{9405BFFA-D310-41FD-ABCE-F97CCCDCC22F}"/>
              </a:ext>
            </a:extLst>
          </p:cNvPr>
          <p:cNvSpPr>
            <a:spLocks noGrp="1"/>
          </p:cNvSpPr>
          <p:nvPr>
            <p:ph type="body" sz="quarter" idx="3" hasCustomPrompt="1"/>
          </p:nvPr>
        </p:nvSpPr>
        <p:spPr>
          <a:xfrm>
            <a:off x="6669352" y="1243584"/>
            <a:ext cx="4572000" cy="583045"/>
          </a:xfrm>
          <a:prstGeom prst="rect">
            <a:avLst/>
          </a:prstGeom>
        </p:spPr>
        <p:txBody>
          <a:bodyPr vert="horz" lIns="91440" tIns="45720" rIns="91440" bIns="45720" rtlCol="0" anchor="ctr">
            <a:noAutofit/>
          </a:bodyPr>
          <a:lstStyle>
            <a:lvl1pPr>
              <a:defRPr lang="en-US" baseline="0" dirty="0">
                <a:solidFill>
                  <a:schemeClr val="tx1"/>
                </a:solidFill>
              </a:defRPr>
            </a:lvl1pPr>
          </a:lstStyle>
          <a:p>
            <a:r>
              <a:rPr lang="en-US" dirty="0"/>
              <a:t>Arial 24 PT. </a:t>
            </a:r>
            <a:r>
              <a:rPr lang="en-US" dirty="0" err="1"/>
              <a:t>Subheadline</a:t>
            </a:r>
            <a:endParaRPr lang="en-US" dirty="0"/>
          </a:p>
        </p:txBody>
      </p:sp>
      <p:sp>
        <p:nvSpPr>
          <p:cNvPr id="6" name="Title 12">
            <a:extLst>
              <a:ext uri="{FF2B5EF4-FFF2-40B4-BE49-F238E27FC236}">
                <a16:creationId xmlns:a16="http://schemas.microsoft.com/office/drawing/2014/main" id="{2380CBBA-3EF4-4668-9AA6-8569ED9AD7AE}"/>
              </a:ext>
            </a:extLst>
          </p:cNvPr>
          <p:cNvSpPr>
            <a:spLocks noGrp="1"/>
          </p:cNvSpPr>
          <p:nvPr>
            <p:ph type="title" hasCustomPrompt="1"/>
          </p:nvPr>
        </p:nvSpPr>
        <p:spPr>
          <a:xfrm>
            <a:off x="457200" y="381000"/>
            <a:ext cx="11277600" cy="693337"/>
          </a:xfrm>
        </p:spPr>
        <p:txBody>
          <a:bodyPr anchor="ctr">
            <a:noAutofit/>
          </a:bodyPr>
          <a:lstStyle>
            <a:lvl1pPr algn="ctr">
              <a:defRPr sz="3200">
                <a:solidFill>
                  <a:schemeClr val="tx1"/>
                </a:solidFill>
              </a:defRPr>
            </a:lvl1pPr>
          </a:lstStyle>
          <a:p>
            <a:r>
              <a:rPr lang="en-US" dirty="0"/>
              <a:t>Slide Title, Arial 32 pt.</a:t>
            </a:r>
          </a:p>
        </p:txBody>
      </p:sp>
      <p:sp>
        <p:nvSpPr>
          <p:cNvPr id="7" name="Slide Number Placeholder 1">
            <a:extLst>
              <a:ext uri="{FF2B5EF4-FFF2-40B4-BE49-F238E27FC236}">
                <a16:creationId xmlns:a16="http://schemas.microsoft.com/office/drawing/2014/main" id="{D0404B88-B4A4-43C4-9866-B921F41B79AD}"/>
              </a:ext>
            </a:extLst>
          </p:cNvPr>
          <p:cNvSpPr txBox="1">
            <a:spLocks/>
          </p:cNvSpPr>
          <p:nvPr userDrawn="1"/>
        </p:nvSpPr>
        <p:spPr>
          <a:xfrm>
            <a:off x="10934700" y="6487280"/>
            <a:ext cx="800100" cy="251853"/>
          </a:xfrm>
          <a:prstGeom prst="rect">
            <a:avLst/>
          </a:prstGeom>
        </p:spPr>
        <p:txBody>
          <a:bodyPr vert="horz" lIns="0" tIns="45720" rIns="0" bIns="45720" rtlCol="0" anchor="ctr"/>
          <a:lstStyle>
            <a:defPPr>
              <a:defRPr lang="en-US"/>
            </a:defPPr>
            <a:lvl1pPr marL="0" algn="r" defTabSz="914400" rtl="0" eaLnBrk="1" latinLnBrk="0" hangingPunct="1">
              <a:defRPr lang="en-US" sz="800" kern="1200" cap="all"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F2F552B-1952-B44E-8CAB-5705F0ACD2E2}" type="slidenum">
              <a:rPr lang="uk-UA" smtClean="0"/>
              <a:pPr/>
              <a:t>‹#›</a:t>
            </a:fld>
            <a:endParaRPr lang="uk-UA" dirty="0"/>
          </a:p>
        </p:txBody>
      </p:sp>
      <p:sp>
        <p:nvSpPr>
          <p:cNvPr id="8" name="Text Placeholder 19">
            <a:extLst>
              <a:ext uri="{FF2B5EF4-FFF2-40B4-BE49-F238E27FC236}">
                <a16:creationId xmlns:a16="http://schemas.microsoft.com/office/drawing/2014/main" id="{4E792A5B-6B33-4B24-A77A-BF8DF58DE6C0}"/>
              </a:ext>
            </a:extLst>
          </p:cNvPr>
          <p:cNvSpPr>
            <a:spLocks noGrp="1"/>
          </p:cNvSpPr>
          <p:nvPr>
            <p:ph type="body" sz="quarter" idx="21" hasCustomPrompt="1"/>
          </p:nvPr>
        </p:nvSpPr>
        <p:spPr>
          <a:xfrm>
            <a:off x="944527" y="1943122"/>
            <a:ext cx="4572000" cy="4305278"/>
          </a:xfrm>
        </p:spPr>
        <p:txBody>
          <a:bodyPr/>
          <a:lstStyle>
            <a:lvl1pPr>
              <a:defRPr b="0"/>
            </a:lvl1pPr>
            <a:lvl2pPr marL="352425" indent="-234950">
              <a:buFont typeface="Arial" panose="020B0604020202020204" pitchFamily="34" charset="0"/>
              <a:buChar char="•"/>
              <a:defRPr/>
            </a:lvl2pPr>
            <a:lvl3pPr marL="457200" indent="-222250">
              <a:buFont typeface="Arial" panose="020B0604020202020204" pitchFamily="34" charset="0"/>
              <a:buChar char="‒"/>
              <a:defRPr sz="2000"/>
            </a:lvl3pPr>
          </a:lstStyle>
          <a:p>
            <a:pPr marL="117475" lvl="1" indent="0">
              <a:buNone/>
            </a:pPr>
            <a:r>
              <a:rPr lang="en-US" dirty="0"/>
              <a:t>Arial 24 PT. </a:t>
            </a:r>
            <a:r>
              <a:rPr lang="en-US" dirty="0" err="1"/>
              <a:t>aenean</a:t>
            </a:r>
            <a:r>
              <a:rPr lang="en-US" dirty="0"/>
              <a:t> pharetra magna ac </a:t>
            </a:r>
            <a:r>
              <a:rPr lang="en-US" dirty="0" err="1"/>
              <a:t>placerat</a:t>
            </a:r>
            <a:r>
              <a:rPr lang="en-US" dirty="0"/>
              <a:t> vestibulum </a:t>
            </a:r>
            <a:r>
              <a:rPr lang="en-US" dirty="0" err="1"/>
              <a:t>lectus</a:t>
            </a:r>
            <a:r>
              <a:rPr lang="en-US" dirty="0"/>
              <a:t>. In </a:t>
            </a:r>
            <a:r>
              <a:rPr lang="en-US" dirty="0" err="1"/>
              <a:t>eu</a:t>
            </a:r>
            <a:r>
              <a:rPr lang="en-US" dirty="0"/>
              <a:t> mi </a:t>
            </a:r>
            <a:r>
              <a:rPr lang="en-US" dirty="0" err="1"/>
              <a:t>bibendum</a:t>
            </a:r>
            <a:r>
              <a:rPr lang="en-US" dirty="0"/>
              <a:t> </a:t>
            </a:r>
            <a:r>
              <a:rPr lang="en-US" dirty="0" err="1"/>
              <a:t>neque</a:t>
            </a:r>
            <a:r>
              <a:rPr lang="en-US" dirty="0"/>
              <a:t> </a:t>
            </a:r>
            <a:r>
              <a:rPr lang="en-US" dirty="0" err="1"/>
              <a:t>egestas</a:t>
            </a:r>
            <a:r>
              <a:rPr lang="en-US" dirty="0"/>
              <a:t> </a:t>
            </a:r>
            <a:r>
              <a:rPr lang="en-US" dirty="0" err="1"/>
              <a:t>congue</a:t>
            </a:r>
            <a:r>
              <a:rPr lang="en-US" dirty="0"/>
              <a:t> dolor. </a:t>
            </a:r>
          </a:p>
          <a:p>
            <a:pPr marL="117475" lvl="1" indent="0">
              <a:buNone/>
            </a:pPr>
            <a:r>
              <a:rPr lang="en-US" dirty="0" err="1"/>
              <a:t>Ullamcorper</a:t>
            </a:r>
            <a:r>
              <a:rPr lang="en-US" dirty="0"/>
              <a:t> </a:t>
            </a:r>
            <a:r>
              <a:rPr lang="en-US" dirty="0" err="1"/>
              <a:t>velit</a:t>
            </a:r>
            <a:r>
              <a:rPr lang="en-US" dirty="0"/>
              <a:t> sed </a:t>
            </a:r>
            <a:r>
              <a:rPr lang="en-US" dirty="0" err="1"/>
              <a:t>ullamcorper</a:t>
            </a:r>
            <a:r>
              <a:rPr lang="en-US" dirty="0"/>
              <a:t> </a:t>
            </a:r>
            <a:r>
              <a:rPr lang="en-US" dirty="0" err="1"/>
              <a:t>morbi</a:t>
            </a:r>
            <a:r>
              <a:rPr lang="en-US" dirty="0"/>
              <a:t>. Nunc sed </a:t>
            </a:r>
            <a:r>
              <a:rPr lang="en-US" dirty="0" err="1"/>
              <a:t>augue</a:t>
            </a:r>
            <a:r>
              <a:rPr lang="en-US" dirty="0"/>
              <a:t> </a:t>
            </a:r>
            <a:r>
              <a:rPr lang="en-US" dirty="0" err="1"/>
              <a:t>lacus</a:t>
            </a:r>
            <a:r>
              <a:rPr lang="en-US" dirty="0"/>
              <a:t> </a:t>
            </a:r>
            <a:r>
              <a:rPr lang="en-US" dirty="0" err="1"/>
              <a:t>viverra</a:t>
            </a:r>
            <a:r>
              <a:rPr lang="en-US" dirty="0"/>
              <a:t> </a:t>
            </a:r>
            <a:r>
              <a:rPr lang="en-US" dirty="0" err="1"/>
              <a:t>euismod</a:t>
            </a:r>
            <a:r>
              <a:rPr lang="en-US" dirty="0"/>
              <a:t> </a:t>
            </a:r>
            <a:r>
              <a:rPr lang="en-US" dirty="0" err="1"/>
              <a:t>tincidunt</a:t>
            </a:r>
            <a:r>
              <a:rPr lang="en-US" dirty="0"/>
              <a:t>. </a:t>
            </a:r>
          </a:p>
        </p:txBody>
      </p:sp>
      <p:sp>
        <p:nvSpPr>
          <p:cNvPr id="9" name="Text Placeholder 19">
            <a:extLst>
              <a:ext uri="{FF2B5EF4-FFF2-40B4-BE49-F238E27FC236}">
                <a16:creationId xmlns:a16="http://schemas.microsoft.com/office/drawing/2014/main" id="{E1CA2C1B-2188-4AFE-B77C-7EBDBA08E2E7}"/>
              </a:ext>
            </a:extLst>
          </p:cNvPr>
          <p:cNvSpPr>
            <a:spLocks noGrp="1"/>
          </p:cNvSpPr>
          <p:nvPr>
            <p:ph type="body" sz="quarter" idx="22" hasCustomPrompt="1"/>
          </p:nvPr>
        </p:nvSpPr>
        <p:spPr>
          <a:xfrm>
            <a:off x="6688972" y="1943122"/>
            <a:ext cx="4572000" cy="4305278"/>
          </a:xfrm>
        </p:spPr>
        <p:txBody>
          <a:bodyPr/>
          <a:lstStyle>
            <a:lvl1pPr>
              <a:defRPr b="0"/>
            </a:lvl1pPr>
            <a:lvl2pPr marL="352425" indent="-234950">
              <a:buFont typeface="Arial" panose="020B0604020202020204" pitchFamily="34" charset="0"/>
              <a:buChar char="•"/>
              <a:defRPr/>
            </a:lvl2pPr>
            <a:lvl3pPr marL="457200" indent="-222250">
              <a:buFont typeface="Arial" panose="020B0604020202020204" pitchFamily="34" charset="0"/>
              <a:buChar char="‒"/>
              <a:defRPr sz="2000"/>
            </a:lvl3pPr>
          </a:lstStyle>
          <a:p>
            <a:pPr marL="117475" lvl="1" indent="0">
              <a:buNone/>
            </a:pPr>
            <a:r>
              <a:rPr lang="en-US" dirty="0"/>
              <a:t>Arial 24 PT. </a:t>
            </a:r>
            <a:r>
              <a:rPr lang="en-US" dirty="0" err="1"/>
              <a:t>aenean</a:t>
            </a:r>
            <a:r>
              <a:rPr lang="en-US" dirty="0"/>
              <a:t> pharetra magna ac </a:t>
            </a:r>
            <a:r>
              <a:rPr lang="en-US" dirty="0" err="1"/>
              <a:t>placerat</a:t>
            </a:r>
            <a:r>
              <a:rPr lang="en-US" dirty="0"/>
              <a:t> vestibulum </a:t>
            </a:r>
            <a:r>
              <a:rPr lang="en-US" dirty="0" err="1"/>
              <a:t>lectus</a:t>
            </a:r>
            <a:r>
              <a:rPr lang="en-US" dirty="0"/>
              <a:t>. In </a:t>
            </a:r>
            <a:r>
              <a:rPr lang="en-US" dirty="0" err="1"/>
              <a:t>eu</a:t>
            </a:r>
            <a:r>
              <a:rPr lang="en-US" dirty="0"/>
              <a:t> mi </a:t>
            </a:r>
            <a:r>
              <a:rPr lang="en-US" dirty="0" err="1"/>
              <a:t>bibendum</a:t>
            </a:r>
            <a:r>
              <a:rPr lang="en-US" dirty="0"/>
              <a:t> </a:t>
            </a:r>
            <a:r>
              <a:rPr lang="en-US" dirty="0" err="1"/>
              <a:t>neque</a:t>
            </a:r>
            <a:r>
              <a:rPr lang="en-US" dirty="0"/>
              <a:t> </a:t>
            </a:r>
            <a:r>
              <a:rPr lang="en-US" dirty="0" err="1"/>
              <a:t>egestas</a:t>
            </a:r>
            <a:r>
              <a:rPr lang="en-US" dirty="0"/>
              <a:t> </a:t>
            </a:r>
            <a:r>
              <a:rPr lang="en-US" dirty="0" err="1"/>
              <a:t>congue</a:t>
            </a:r>
            <a:r>
              <a:rPr lang="en-US" dirty="0"/>
              <a:t> dolor. </a:t>
            </a:r>
          </a:p>
          <a:p>
            <a:pPr marL="117475" lvl="1" indent="0">
              <a:buNone/>
            </a:pPr>
            <a:r>
              <a:rPr lang="en-US" dirty="0" err="1"/>
              <a:t>Ullamcorper</a:t>
            </a:r>
            <a:r>
              <a:rPr lang="en-US" dirty="0"/>
              <a:t> </a:t>
            </a:r>
            <a:r>
              <a:rPr lang="en-US" dirty="0" err="1"/>
              <a:t>velit</a:t>
            </a:r>
            <a:r>
              <a:rPr lang="en-US" dirty="0"/>
              <a:t> sed </a:t>
            </a:r>
            <a:r>
              <a:rPr lang="en-US" dirty="0" err="1"/>
              <a:t>ullamcorper</a:t>
            </a:r>
            <a:r>
              <a:rPr lang="en-US" dirty="0"/>
              <a:t> </a:t>
            </a:r>
            <a:r>
              <a:rPr lang="en-US" dirty="0" err="1"/>
              <a:t>morbi</a:t>
            </a:r>
            <a:r>
              <a:rPr lang="en-US" dirty="0"/>
              <a:t>. Nunc sed </a:t>
            </a:r>
            <a:r>
              <a:rPr lang="en-US" dirty="0" err="1"/>
              <a:t>augue</a:t>
            </a:r>
            <a:r>
              <a:rPr lang="en-US" dirty="0"/>
              <a:t> </a:t>
            </a:r>
            <a:r>
              <a:rPr lang="en-US" dirty="0" err="1"/>
              <a:t>lacus</a:t>
            </a:r>
            <a:r>
              <a:rPr lang="en-US" dirty="0"/>
              <a:t> </a:t>
            </a:r>
            <a:r>
              <a:rPr lang="en-US" dirty="0" err="1"/>
              <a:t>viverra</a:t>
            </a:r>
            <a:r>
              <a:rPr lang="en-US" dirty="0"/>
              <a:t> </a:t>
            </a:r>
            <a:r>
              <a:rPr lang="en-US" dirty="0" err="1"/>
              <a:t>euismod</a:t>
            </a:r>
            <a:r>
              <a:rPr lang="en-US" dirty="0"/>
              <a:t> </a:t>
            </a:r>
            <a:r>
              <a:rPr lang="en-US" dirty="0" err="1"/>
              <a:t>tincidunt</a:t>
            </a:r>
            <a:r>
              <a:rPr lang="en-US" dirty="0"/>
              <a:t>. </a:t>
            </a:r>
          </a:p>
        </p:txBody>
      </p:sp>
      <p:pic>
        <p:nvPicPr>
          <p:cNvPr id="11" name="Graphic 10">
            <a:extLst>
              <a:ext uri="{FF2B5EF4-FFF2-40B4-BE49-F238E27FC236}">
                <a16:creationId xmlns:a16="http://schemas.microsoft.com/office/drawing/2014/main" id="{0B648621-07E4-4934-80D2-93DB9B62175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350354859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isplay Name delete when done">
    <p:bg>
      <p:bgPr>
        <a:solidFill>
          <a:srgbClr val="005B94"/>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825702-2AB8-4622-9253-2D45F7040E36}"/>
              </a:ext>
            </a:extLst>
          </p:cNvPr>
          <p:cNvSpPr txBox="1"/>
          <p:nvPr userDrawn="1"/>
        </p:nvSpPr>
        <p:spPr>
          <a:xfrm>
            <a:off x="2856972" y="2148579"/>
            <a:ext cx="6478055" cy="2308324"/>
          </a:xfrm>
          <a:prstGeom prst="rect">
            <a:avLst/>
          </a:prstGeom>
          <a:ln>
            <a:noFill/>
          </a:ln>
        </p:spPr>
        <p:txBody>
          <a:bodyPr vert="horz" wrap="none" lIns="91440" tIns="45720" rIns="91440" bIns="45720" rtlCol="0">
            <a:spAutoFit/>
          </a:bodyPr>
          <a:lstStyle/>
          <a:p>
            <a:pPr algn="ctr"/>
            <a:r>
              <a:rPr lang="en-US" sz="4800" b="1" dirty="0">
                <a:latin typeface="Arial" panose="020B0604020202020204" pitchFamily="34" charset="0"/>
                <a:cs typeface="Arial" panose="020B0604020202020204" pitchFamily="34" charset="0"/>
              </a:rPr>
              <a:t>MITRE POWERPOINT</a:t>
            </a:r>
          </a:p>
          <a:p>
            <a:pPr algn="ctr"/>
            <a:r>
              <a:rPr lang="en-US" sz="4800" b="1" dirty="0">
                <a:latin typeface="Arial" panose="020B0604020202020204" pitchFamily="34" charset="0"/>
                <a:cs typeface="Arial" panose="020B0604020202020204" pitchFamily="34" charset="0"/>
              </a:rPr>
              <a:t>TEMPLATE </a:t>
            </a:r>
            <a:br>
              <a:rPr lang="en-US" sz="4800" b="1" dirty="0">
                <a:latin typeface="Arial" panose="020B0604020202020204" pitchFamily="34" charset="0"/>
                <a:cs typeface="Arial" panose="020B0604020202020204" pitchFamily="34" charset="0"/>
              </a:rPr>
            </a:br>
            <a:r>
              <a:rPr lang="en-US" sz="4800" b="1" dirty="0">
                <a:latin typeface="Arial" panose="020B0604020202020204" pitchFamily="34" charset="0"/>
                <a:cs typeface="Arial" panose="020B0604020202020204" pitchFamily="34" charset="0"/>
              </a:rPr>
              <a:t>16x9 </a:t>
            </a:r>
          </a:p>
        </p:txBody>
      </p:sp>
      <p:sp>
        <p:nvSpPr>
          <p:cNvPr id="5" name="Footer Placeholder 4">
            <a:extLst>
              <a:ext uri="{FF2B5EF4-FFF2-40B4-BE49-F238E27FC236}">
                <a16:creationId xmlns:a16="http://schemas.microsoft.com/office/drawing/2014/main" id="{61B52840-C05C-4D4B-B80B-23BD595DD4ED}"/>
              </a:ext>
            </a:extLst>
          </p:cNvPr>
          <p:cNvSpPr txBox="1">
            <a:spLocks/>
          </p:cNvSpPr>
          <p:nvPr userDrawn="1"/>
        </p:nvSpPr>
        <p:spPr>
          <a:xfrm>
            <a:off x="8708613" y="5435532"/>
            <a:ext cx="3073883" cy="644181"/>
          </a:xfrm>
          <a:prstGeom prst="rect">
            <a:avLst/>
          </a:prstGeom>
          <a:ln w="12700">
            <a:solidFill>
              <a:schemeClr val="tx1"/>
            </a:solidFill>
          </a:ln>
        </p:spPr>
        <p:txBody>
          <a:bodyPr vert="horz" lIns="0" tIns="45720" rIns="0" bIns="45720" rtlCol="0" anchor="ctr"/>
          <a:lstStyle>
            <a:defPPr>
              <a:defRPr lang="en-US"/>
            </a:defPPr>
            <a:lvl1pPr algn="r">
              <a:defRPr sz="800" cap="all" baseline="0">
                <a:solidFill>
                  <a:schemeClr val="bg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1" dirty="0">
                <a:solidFill>
                  <a:schemeClr val="tx1"/>
                </a:solidFill>
              </a:rPr>
              <a:t>DELETE FROM DECK WHEN DONE. DO NOT PRINT.</a:t>
            </a:r>
          </a:p>
        </p:txBody>
      </p:sp>
    </p:spTree>
    <p:extLst>
      <p:ext uri="{BB962C8B-B14F-4D97-AF65-F5344CB8AC3E}">
        <p14:creationId xmlns:p14="http://schemas.microsoft.com/office/powerpoint/2010/main" val="41581935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_Title 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1425A4-6157-4D15-BE18-F6681CAEFEAF}"/>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1171075" y="1148641"/>
            <a:ext cx="9524999" cy="2095453"/>
          </a:xfrm>
        </p:spPr>
        <p:txBody>
          <a:bodyPr anchor="b" anchorCtr="0">
            <a:noAutofit/>
          </a:bodyPr>
          <a:lstStyle>
            <a:lvl1pPr algn="l">
              <a:defRPr sz="5400">
                <a:solidFill>
                  <a:schemeClr val="tx1"/>
                </a:solidFill>
              </a:defRPr>
            </a:lvl1pPr>
          </a:lstStyle>
          <a:p>
            <a:r>
              <a:rPr lang="en-US" dirty="0"/>
              <a:t>Click to Edit Title</a:t>
            </a:r>
          </a:p>
        </p:txBody>
      </p:sp>
      <p:sp>
        <p:nvSpPr>
          <p:cNvPr id="3" name="Subtitle 2"/>
          <p:cNvSpPr>
            <a:spLocks noGrp="1"/>
          </p:cNvSpPr>
          <p:nvPr>
            <p:ph type="subTitle" idx="1" hasCustomPrompt="1"/>
          </p:nvPr>
        </p:nvSpPr>
        <p:spPr>
          <a:xfrm>
            <a:off x="1171075" y="3914346"/>
            <a:ext cx="4838700" cy="299750"/>
          </a:xfrm>
          <a:prstGeom prst="rect">
            <a:avLst/>
          </a:prstGeom>
        </p:spPr>
        <p:txBody>
          <a:bodyPr lIns="91440" anchor="ctr">
            <a:noAutofit/>
          </a:bodyPr>
          <a:lstStyle>
            <a:lvl1pPr marL="0" indent="0" algn="l">
              <a:buNone/>
              <a:defRPr sz="2000" b="1"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00, 2020</a:t>
            </a:r>
          </a:p>
        </p:txBody>
      </p:sp>
      <p:sp>
        <p:nvSpPr>
          <p:cNvPr id="6" name="Text Placeholder 5">
            <a:extLst>
              <a:ext uri="{FF2B5EF4-FFF2-40B4-BE49-F238E27FC236}">
                <a16:creationId xmlns:a16="http://schemas.microsoft.com/office/drawing/2014/main" id="{AFABAFCE-37DF-C848-A96E-2E4CDBC39FA6}"/>
              </a:ext>
            </a:extLst>
          </p:cNvPr>
          <p:cNvSpPr>
            <a:spLocks noGrp="1"/>
          </p:cNvSpPr>
          <p:nvPr>
            <p:ph type="body" sz="quarter" idx="18" hasCustomPrompt="1"/>
          </p:nvPr>
        </p:nvSpPr>
        <p:spPr>
          <a:xfrm>
            <a:off x="1171075" y="3408284"/>
            <a:ext cx="4838700" cy="398567"/>
          </a:xfrm>
          <a:prstGeom prst="rect">
            <a:avLst/>
          </a:prstGeom>
        </p:spPr>
        <p:txBody>
          <a:bodyPr lIns="91440" anchor="ctr">
            <a:noAutofit/>
          </a:bodyPr>
          <a:lstStyle>
            <a:lvl1pPr>
              <a:defRPr sz="2800">
                <a:solidFill>
                  <a:schemeClr val="tx1"/>
                </a:solidFill>
              </a:defRPr>
            </a:lvl1pPr>
          </a:lstStyle>
          <a:p>
            <a:pPr lvl="0"/>
            <a:r>
              <a:rPr lang="en-US" dirty="0"/>
              <a:t>Presenter Name</a:t>
            </a:r>
          </a:p>
        </p:txBody>
      </p:sp>
      <p:sp>
        <p:nvSpPr>
          <p:cNvPr id="7" name="Text Placeholder 29">
            <a:extLst>
              <a:ext uri="{FF2B5EF4-FFF2-40B4-BE49-F238E27FC236}">
                <a16:creationId xmlns:a16="http://schemas.microsoft.com/office/drawing/2014/main" id="{E1491870-16CB-40BB-9E5B-333D9C542729}"/>
              </a:ext>
            </a:extLst>
          </p:cNvPr>
          <p:cNvSpPr>
            <a:spLocks noGrp="1"/>
          </p:cNvSpPr>
          <p:nvPr>
            <p:ph type="body" sz="quarter" idx="19" hasCustomPrompt="1"/>
          </p:nvPr>
        </p:nvSpPr>
        <p:spPr>
          <a:xfrm>
            <a:off x="1" y="-32656"/>
            <a:ext cx="10394950" cy="114935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Disclaimer: Presentation Option Only</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A4BC0FF5-A126-46DF-881C-1891EF77FC69}"/>
              </a:ext>
            </a:extLst>
          </p:cNvPr>
          <p:cNvPicPr>
            <a:picLocks noChangeAspect="1"/>
          </p:cNvPicPr>
          <p:nvPr userDrawn="1"/>
        </p:nvPicPr>
        <p:blipFill>
          <a:blip r:embed="rId4"/>
          <a:srcRect/>
          <a:stretch/>
        </p:blipFill>
        <p:spPr>
          <a:xfrm>
            <a:off x="7315200" y="5716007"/>
            <a:ext cx="4174376" cy="414204"/>
          </a:xfrm>
          <a:prstGeom prst="rect">
            <a:avLst/>
          </a:prstGeom>
        </p:spPr>
      </p:pic>
      <p:sp>
        <p:nvSpPr>
          <p:cNvPr id="8" name="Footer Placeholder 8">
            <a:extLst>
              <a:ext uri="{FF2B5EF4-FFF2-40B4-BE49-F238E27FC236}">
                <a16:creationId xmlns:a16="http://schemas.microsoft.com/office/drawing/2014/main" id="{F04DE967-185D-40A6-8C0D-9C8B22C07067}"/>
              </a:ext>
            </a:extLst>
          </p:cNvPr>
          <p:cNvSpPr txBox="1">
            <a:spLocks/>
          </p:cNvSpPr>
          <p:nvPr userDrawn="1"/>
        </p:nvSpPr>
        <p:spPr>
          <a:xfrm>
            <a:off x="3919122" y="6523689"/>
            <a:ext cx="4353756"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FOR INTERNAL USE ONLY.</a:t>
            </a:r>
          </a:p>
        </p:txBody>
      </p:sp>
    </p:spTree>
    <p:extLst>
      <p:ext uri="{BB962C8B-B14F-4D97-AF65-F5344CB8AC3E}">
        <p14:creationId xmlns:p14="http://schemas.microsoft.com/office/powerpoint/2010/main" val="368473536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2_Title Slide_Insert_Photo_Imag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1" y="1139975"/>
            <a:ext cx="10238874" cy="2095453"/>
          </a:xfrm>
        </p:spPr>
        <p:txBody>
          <a:bodyPr anchor="b" anchorCtr="0">
            <a:noAutofit/>
          </a:bodyPr>
          <a:lstStyle>
            <a:lvl1pPr algn="l">
              <a:defRPr sz="5400">
                <a:solidFill>
                  <a:schemeClr val="tx1"/>
                </a:solidFill>
              </a:defRPr>
            </a:lvl1pPr>
          </a:lstStyle>
          <a:p>
            <a:r>
              <a:rPr lang="en-US" dirty="0"/>
              <a:t>Click to Edit Title</a:t>
            </a:r>
          </a:p>
        </p:txBody>
      </p:sp>
      <p:sp>
        <p:nvSpPr>
          <p:cNvPr id="3" name="Subtitle 2"/>
          <p:cNvSpPr>
            <a:spLocks noGrp="1"/>
          </p:cNvSpPr>
          <p:nvPr>
            <p:ph type="subTitle" idx="1" hasCustomPrompt="1"/>
          </p:nvPr>
        </p:nvSpPr>
        <p:spPr>
          <a:xfrm>
            <a:off x="457201" y="3891232"/>
            <a:ext cx="5201349" cy="299750"/>
          </a:xfrm>
          <a:prstGeom prst="rect">
            <a:avLst/>
          </a:prstGeom>
        </p:spPr>
        <p:txBody>
          <a:bodyPr lIns="91440">
            <a:noAutofit/>
          </a:bodyPr>
          <a:lstStyle>
            <a:lvl1pPr marL="0" indent="0" algn="l">
              <a:buNone/>
              <a:defRPr sz="2000" b="1"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00, 2020</a:t>
            </a:r>
          </a:p>
        </p:txBody>
      </p:sp>
      <p:sp>
        <p:nvSpPr>
          <p:cNvPr id="6" name="Text Placeholder 5">
            <a:extLst>
              <a:ext uri="{FF2B5EF4-FFF2-40B4-BE49-F238E27FC236}">
                <a16:creationId xmlns:a16="http://schemas.microsoft.com/office/drawing/2014/main" id="{AFABAFCE-37DF-C848-A96E-2E4CDBC39FA6}"/>
              </a:ext>
            </a:extLst>
          </p:cNvPr>
          <p:cNvSpPr>
            <a:spLocks noGrp="1"/>
          </p:cNvSpPr>
          <p:nvPr>
            <p:ph type="body" sz="quarter" idx="18" hasCustomPrompt="1"/>
          </p:nvPr>
        </p:nvSpPr>
        <p:spPr>
          <a:xfrm>
            <a:off x="457201" y="3385170"/>
            <a:ext cx="5714999" cy="398567"/>
          </a:xfrm>
          <a:prstGeom prst="rect">
            <a:avLst/>
          </a:prstGeom>
        </p:spPr>
        <p:txBody>
          <a:bodyPr lIns="91440">
            <a:noAutofit/>
          </a:bodyPr>
          <a:lstStyle>
            <a:lvl1pPr>
              <a:defRPr sz="2800">
                <a:solidFill>
                  <a:schemeClr val="tx1"/>
                </a:solidFill>
              </a:defRPr>
            </a:lvl1pPr>
          </a:lstStyle>
          <a:p>
            <a:pPr lvl="0"/>
            <a:r>
              <a:rPr lang="en-US" dirty="0"/>
              <a:t>Presenter Name</a:t>
            </a:r>
          </a:p>
        </p:txBody>
      </p:sp>
      <p:sp>
        <p:nvSpPr>
          <p:cNvPr id="8" name="Text Placeholder 7">
            <a:extLst>
              <a:ext uri="{FF2B5EF4-FFF2-40B4-BE49-F238E27FC236}">
                <a16:creationId xmlns:a16="http://schemas.microsoft.com/office/drawing/2014/main" id="{C81EFF5D-6B9A-434F-9F46-CDC551DFC52A}"/>
              </a:ext>
            </a:extLst>
          </p:cNvPr>
          <p:cNvSpPr>
            <a:spLocks noGrp="1"/>
          </p:cNvSpPr>
          <p:nvPr>
            <p:ph type="body" sz="quarter" idx="19" hasCustomPrompt="1"/>
          </p:nvPr>
        </p:nvSpPr>
        <p:spPr>
          <a:xfrm>
            <a:off x="1513975" y="0"/>
            <a:ext cx="12192000" cy="6858000"/>
          </a:xfrm>
        </p:spPr>
        <p:txBody>
          <a:bodyPr/>
          <a:lstStyle>
            <a:lvl1pPr>
              <a:defRPr b="1">
                <a:solidFill>
                  <a:srgbClr val="FFFF00"/>
                </a:solidFill>
              </a:defRPr>
            </a:lvl1pPr>
            <a:lvl3pPr marL="457200" indent="-457200">
              <a:spcBef>
                <a:spcPts val="0"/>
              </a:spcBef>
              <a:spcAft>
                <a:spcPts val="0"/>
              </a:spcAft>
              <a:buFont typeface="+mj-lt"/>
              <a:buAutoNum type="arabicPeriod"/>
              <a:defRPr b="1">
                <a:solidFill>
                  <a:srgbClr val="FFFF00"/>
                </a:solidFill>
              </a:defRPr>
            </a:lvl3pPr>
          </a:lstStyle>
          <a:p>
            <a:pPr lvl="0"/>
            <a:r>
              <a:rPr lang="en-US" dirty="0"/>
              <a:t>To add background image: </a:t>
            </a:r>
            <a:br>
              <a:rPr lang="en-US" dirty="0"/>
            </a:br>
            <a:r>
              <a:rPr lang="en-US" dirty="0"/>
              <a:t>Navigate to FJ: Images.</a:t>
            </a:r>
          </a:p>
          <a:p>
            <a:pPr lvl="0"/>
            <a:r>
              <a:rPr lang="en-US" dirty="0"/>
              <a:t>Select a photo from the featured gallery, “images for PPT cover Slides”</a:t>
            </a:r>
          </a:p>
          <a:p>
            <a:pPr lvl="0"/>
            <a:r>
              <a:rPr lang="en-US" dirty="0"/>
              <a:t>Save the desired image to your computer or desired location.</a:t>
            </a:r>
          </a:p>
          <a:p>
            <a:pPr lvl="0"/>
            <a:r>
              <a:rPr lang="en-US" dirty="0"/>
              <a:t>Next, click on the icon &amp; choose image from the saved location.</a:t>
            </a:r>
          </a:p>
          <a:p>
            <a:pPr lvl="0"/>
            <a:r>
              <a:rPr lang="en-US" dirty="0"/>
              <a:t>Insert image.</a:t>
            </a:r>
          </a:p>
          <a:p>
            <a:pPr lvl="0"/>
            <a:endParaRPr lang="en-US" dirty="0"/>
          </a:p>
        </p:txBody>
      </p:sp>
      <p:sp>
        <p:nvSpPr>
          <p:cNvPr id="12" name="Text Placeholder 11">
            <a:extLst>
              <a:ext uri="{FF2B5EF4-FFF2-40B4-BE49-F238E27FC236}">
                <a16:creationId xmlns:a16="http://schemas.microsoft.com/office/drawing/2014/main" id="{C6AC086E-CBE9-4673-9AFE-F07619F7A640}"/>
              </a:ext>
            </a:extLst>
          </p:cNvPr>
          <p:cNvSpPr>
            <a:spLocks noGrp="1"/>
          </p:cNvSpPr>
          <p:nvPr>
            <p:ph type="body" sz="quarter" idx="21" hasCustomPrompt="1"/>
          </p:nvPr>
        </p:nvSpPr>
        <p:spPr>
          <a:xfrm>
            <a:off x="0" y="1139975"/>
            <a:ext cx="12192000" cy="6140450"/>
          </a:xfrm>
        </p:spPr>
        <p:txBody>
          <a:bodyPr/>
          <a:lstStyle>
            <a:lvl1pPr marL="457200" indent="-457200">
              <a:spcBef>
                <a:spcPts val="0"/>
              </a:spcBef>
              <a:spcAft>
                <a:spcPts val="0"/>
              </a:spcAft>
              <a:buFont typeface="+mj-lt"/>
              <a:buAutoNum type="arabicPeriod"/>
              <a:defRPr>
                <a:solidFill>
                  <a:srgbClr val="FFFF00"/>
                </a:solidFill>
              </a:defRPr>
            </a:lvl1pPr>
          </a:lstStyle>
          <a:p>
            <a:pPr lvl="0"/>
            <a:r>
              <a:rPr lang="en-US" dirty="0"/>
              <a:t>Navigate to FJ: Images.</a:t>
            </a:r>
          </a:p>
          <a:p>
            <a:pPr lvl="0"/>
            <a:r>
              <a:rPr lang="en-US" dirty="0"/>
              <a:t>Select a photo from the featured gallery, “images for PPT cover Slides”</a:t>
            </a:r>
          </a:p>
          <a:p>
            <a:pPr lvl="0"/>
            <a:r>
              <a:rPr lang="en-US" dirty="0"/>
              <a:t>Save the desired image to your computer or desired location.</a:t>
            </a:r>
          </a:p>
          <a:p>
            <a:pPr lvl="0"/>
            <a:r>
              <a:rPr lang="en-US" dirty="0"/>
              <a:t>Next, click on the icon &amp; choose image from the saved location.</a:t>
            </a:r>
          </a:p>
          <a:p>
            <a:pPr lvl="0"/>
            <a:r>
              <a:rPr lang="en-US" dirty="0"/>
              <a:t>Insert image.</a:t>
            </a:r>
          </a:p>
        </p:txBody>
      </p:sp>
    </p:spTree>
    <p:extLst>
      <p:ext uri="{BB962C8B-B14F-4D97-AF65-F5344CB8AC3E}">
        <p14:creationId xmlns:p14="http://schemas.microsoft.com/office/powerpoint/2010/main" val="2865171587"/>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3_Title Slide_Insert_Photo_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E17AC25-F717-4983-94F5-E8A87163D49C}"/>
              </a:ext>
            </a:extLst>
          </p:cNvPr>
          <p:cNvSpPr>
            <a:spLocks noGrp="1"/>
          </p:cNvSpPr>
          <p:nvPr>
            <p:ph type="pic" sz="quarter" idx="20" hasCustomPrompt="1"/>
          </p:nvPr>
        </p:nvSpPr>
        <p:spPr>
          <a:xfrm>
            <a:off x="0" y="0"/>
            <a:ext cx="12192000" cy="6858000"/>
          </a:xfrm>
        </p:spPr>
        <p:txBody>
          <a:bodyPr/>
          <a:lstStyle>
            <a:lvl1pPr marL="0" marR="0" indent="0" algn="l" defTabSz="914400" rtl="0" eaLnBrk="1" fontAlgn="auto" latinLnBrk="0" hangingPunct="1">
              <a:lnSpc>
                <a:spcPct val="100000"/>
              </a:lnSpc>
              <a:spcBef>
                <a:spcPts val="0"/>
              </a:spcBef>
              <a:spcAft>
                <a:spcPts val="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To add background image: </a:t>
            </a:r>
            <a:br>
              <a:rPr lang="en-US" dirty="0"/>
            </a:br>
            <a:r>
              <a:rPr lang="en-US" dirty="0"/>
              <a:t>1. Navigate to FJ: Images </a:t>
            </a:r>
            <a:br>
              <a:rPr lang="en-US" dirty="0"/>
            </a:br>
            <a:r>
              <a:rPr lang="en-US" dirty="0"/>
              <a:t>2. Select a photo from the featured gallery, “Images for PPT Cover Slides” </a:t>
            </a:r>
            <a:br>
              <a:rPr lang="en-US" dirty="0"/>
            </a:br>
            <a:r>
              <a:rPr lang="en-US" dirty="0"/>
              <a:t>3. Save the desired image to your computer or desired location. </a:t>
            </a:r>
            <a:br>
              <a:rPr lang="en-US" dirty="0"/>
            </a:br>
            <a:r>
              <a:rPr lang="en-US" dirty="0"/>
              <a:t>4. Next, click on the icon &amp; choose image from the saved location. </a:t>
            </a:r>
            <a:br>
              <a:rPr lang="en-US" dirty="0"/>
            </a:br>
            <a:r>
              <a:rPr lang="en-US" dirty="0"/>
              <a:t>5. Insert image.</a:t>
            </a:r>
          </a:p>
        </p:txBody>
      </p:sp>
      <p:sp>
        <p:nvSpPr>
          <p:cNvPr id="2" name="Title 1"/>
          <p:cNvSpPr>
            <a:spLocks noGrp="1"/>
          </p:cNvSpPr>
          <p:nvPr>
            <p:ph type="ctrTitle" hasCustomPrompt="1"/>
          </p:nvPr>
        </p:nvSpPr>
        <p:spPr>
          <a:xfrm>
            <a:off x="457201" y="2458720"/>
            <a:ext cx="10238874" cy="776708"/>
          </a:xfrm>
        </p:spPr>
        <p:txBody>
          <a:bodyPr anchor="b" anchorCtr="0">
            <a:noAutofit/>
          </a:bodyPr>
          <a:lstStyle>
            <a:lvl1pPr algn="l">
              <a:defRPr sz="5400">
                <a:solidFill>
                  <a:schemeClr val="tx1"/>
                </a:solidFill>
              </a:defRPr>
            </a:lvl1pPr>
          </a:lstStyle>
          <a:p>
            <a:r>
              <a:rPr lang="en-US" dirty="0"/>
              <a:t>Click to Edit Title</a:t>
            </a:r>
          </a:p>
        </p:txBody>
      </p:sp>
      <p:sp>
        <p:nvSpPr>
          <p:cNvPr id="3" name="Subtitle 2"/>
          <p:cNvSpPr>
            <a:spLocks noGrp="1"/>
          </p:cNvSpPr>
          <p:nvPr>
            <p:ph type="subTitle" idx="1" hasCustomPrompt="1"/>
          </p:nvPr>
        </p:nvSpPr>
        <p:spPr>
          <a:xfrm>
            <a:off x="457201" y="3891232"/>
            <a:ext cx="5201349" cy="299750"/>
          </a:xfrm>
          <a:prstGeom prst="rect">
            <a:avLst/>
          </a:prstGeom>
        </p:spPr>
        <p:txBody>
          <a:bodyPr lIns="91440">
            <a:noAutofit/>
          </a:bodyPr>
          <a:lstStyle>
            <a:lvl1pPr marL="0" indent="0" algn="l">
              <a:buNone/>
              <a:defRPr sz="2000" b="1"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00, 2020</a:t>
            </a:r>
          </a:p>
        </p:txBody>
      </p:sp>
      <p:sp>
        <p:nvSpPr>
          <p:cNvPr id="6" name="Text Placeholder 5">
            <a:extLst>
              <a:ext uri="{FF2B5EF4-FFF2-40B4-BE49-F238E27FC236}">
                <a16:creationId xmlns:a16="http://schemas.microsoft.com/office/drawing/2014/main" id="{AFABAFCE-37DF-C848-A96E-2E4CDBC39FA6}"/>
              </a:ext>
            </a:extLst>
          </p:cNvPr>
          <p:cNvSpPr>
            <a:spLocks noGrp="1"/>
          </p:cNvSpPr>
          <p:nvPr>
            <p:ph type="body" sz="quarter" idx="18" hasCustomPrompt="1"/>
          </p:nvPr>
        </p:nvSpPr>
        <p:spPr>
          <a:xfrm>
            <a:off x="457201" y="3385170"/>
            <a:ext cx="5714999" cy="398567"/>
          </a:xfrm>
          <a:prstGeom prst="rect">
            <a:avLst/>
          </a:prstGeom>
        </p:spPr>
        <p:txBody>
          <a:bodyPr lIns="91440">
            <a:noAutofit/>
          </a:bodyPr>
          <a:lstStyle>
            <a:lvl1pPr>
              <a:defRPr sz="2800">
                <a:solidFill>
                  <a:schemeClr val="tx1"/>
                </a:solidFill>
              </a:defRPr>
            </a:lvl1pPr>
          </a:lstStyle>
          <a:p>
            <a:pPr lvl="0"/>
            <a:r>
              <a:rPr lang="en-US" dirty="0"/>
              <a:t>Presenter Name</a:t>
            </a:r>
          </a:p>
        </p:txBody>
      </p:sp>
      <p:pic>
        <p:nvPicPr>
          <p:cNvPr id="7" name="Picture 6" descr="MITRE Logo">
            <a:extLst>
              <a:ext uri="{FF2B5EF4-FFF2-40B4-BE49-F238E27FC236}">
                <a16:creationId xmlns:a16="http://schemas.microsoft.com/office/drawing/2014/main" id="{D2B49DB9-3783-4CF7-94BA-AB3A845FD6DD}"/>
              </a:ext>
            </a:extLst>
          </p:cNvPr>
          <p:cNvPicPr>
            <a:picLocks noChangeAspect="1"/>
          </p:cNvPicPr>
          <p:nvPr userDrawn="1"/>
        </p:nvPicPr>
        <p:blipFill>
          <a:blip r:embed="rId2"/>
          <a:srcRect/>
          <a:stretch/>
        </p:blipFill>
        <p:spPr>
          <a:xfrm>
            <a:off x="7315200" y="5716007"/>
            <a:ext cx="4174376" cy="414204"/>
          </a:xfrm>
          <a:prstGeom prst="rect">
            <a:avLst/>
          </a:prstGeom>
        </p:spPr>
      </p:pic>
    </p:spTree>
    <p:extLst>
      <p:ext uri="{BB962C8B-B14F-4D97-AF65-F5344CB8AC3E}">
        <p14:creationId xmlns:p14="http://schemas.microsoft.com/office/powerpoint/2010/main" val="1135803665"/>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Quotation-Slide_Navy">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E4DF4-6375-4FE7-B913-6C0DF4824C20}"/>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9" name="Title 8"/>
          <p:cNvSpPr>
            <a:spLocks noGrp="1"/>
          </p:cNvSpPr>
          <p:nvPr>
            <p:ph type="title" hasCustomPrompt="1"/>
          </p:nvPr>
        </p:nvSpPr>
        <p:spPr>
          <a:xfrm>
            <a:off x="1428750" y="2397405"/>
            <a:ext cx="9334499" cy="1754326"/>
          </a:xfrm>
        </p:spPr>
        <p:txBody>
          <a:bodyPr>
            <a:spAutoFit/>
          </a:bodyPr>
          <a:lstStyle>
            <a:lvl1pPr algn="ctr">
              <a:lnSpc>
                <a:spcPct val="100000"/>
              </a:lnSpc>
              <a:defRPr sz="5400" cap="none" baseline="0">
                <a:solidFill>
                  <a:schemeClr val="tx1"/>
                </a:solidFill>
              </a:defRPr>
            </a:lvl1pPr>
          </a:lstStyle>
          <a:p>
            <a:r>
              <a:rPr lang="en-US" dirty="0"/>
              <a:t>“Arial 54 pt. Insert </a:t>
            </a:r>
            <a:br>
              <a:rPr lang="en-US" dirty="0"/>
            </a:br>
            <a:r>
              <a:rPr lang="en-US" dirty="0"/>
              <a:t>Quotation Here”</a:t>
            </a:r>
          </a:p>
        </p:txBody>
      </p:sp>
      <p:pic>
        <p:nvPicPr>
          <p:cNvPr id="14" name="Picture 13">
            <a:extLst>
              <a:ext uri="{FF2B5EF4-FFF2-40B4-BE49-F238E27FC236}">
                <a16:creationId xmlns:a16="http://schemas.microsoft.com/office/drawing/2014/main" id="{B96A65E7-1949-48B7-B325-BBA635E86B77}"/>
              </a:ext>
            </a:extLst>
          </p:cNvPr>
          <p:cNvPicPr>
            <a:picLocks/>
          </p:cNvPicPr>
          <p:nvPr userDrawn="1"/>
        </p:nvPicPr>
        <p:blipFill>
          <a:blip r:embed="rId3"/>
          <a:stretch>
            <a:fillRect/>
          </a:stretch>
        </p:blipFill>
        <p:spPr>
          <a:xfrm>
            <a:off x="498390" y="391163"/>
            <a:ext cx="557700" cy="154923"/>
          </a:xfrm>
          <a:prstGeom prst="rect">
            <a:avLst/>
          </a:prstGeom>
        </p:spPr>
      </p:pic>
      <p:sp>
        <p:nvSpPr>
          <p:cNvPr id="15" name="Slide Number Placeholder 1">
            <a:extLst>
              <a:ext uri="{FF2B5EF4-FFF2-40B4-BE49-F238E27FC236}">
                <a16:creationId xmlns:a16="http://schemas.microsoft.com/office/drawing/2014/main" id="{D97154B2-6CF0-452F-924D-5819D4D42F2D}"/>
              </a:ext>
            </a:extLst>
          </p:cNvPr>
          <p:cNvSpPr>
            <a:spLocks noGrp="1"/>
          </p:cNvSpPr>
          <p:nvPr>
            <p:ph type="sldNum" sz="quarter" idx="11"/>
          </p:nvPr>
        </p:nvSpPr>
        <p:spPr>
          <a:xfrm>
            <a:off x="10934700" y="6487280"/>
            <a:ext cx="800100" cy="251853"/>
          </a:xfrm>
        </p:spPr>
        <p:txBody>
          <a:bodyPr/>
          <a:lstStyle>
            <a:lvl1pPr>
              <a:defRPr>
                <a:solidFill>
                  <a:schemeClr val="tx1"/>
                </a:solidFill>
              </a:defRPr>
            </a:lvl1pPr>
          </a:lstStyle>
          <a:p>
            <a:fld id="{2F2F552B-1952-B44E-8CAB-5705F0ACD2E2}" type="slidenum">
              <a:rPr lang="uk-UA" smtClean="0"/>
              <a:pPr/>
              <a:t>‹#›</a:t>
            </a:fld>
            <a:endParaRPr lang="uk-UA" dirty="0"/>
          </a:p>
        </p:txBody>
      </p:sp>
      <p:sp>
        <p:nvSpPr>
          <p:cNvPr id="6" name="Footer Placeholder 8">
            <a:extLst>
              <a:ext uri="{FF2B5EF4-FFF2-40B4-BE49-F238E27FC236}">
                <a16:creationId xmlns:a16="http://schemas.microsoft.com/office/drawing/2014/main" id="{CE19FD94-9CCB-4316-89B6-A2DF772E846C}"/>
              </a:ext>
            </a:extLst>
          </p:cNvPr>
          <p:cNvSpPr txBox="1">
            <a:spLocks/>
          </p:cNvSpPr>
          <p:nvPr userDrawn="1"/>
        </p:nvSpPr>
        <p:spPr>
          <a:xfrm>
            <a:off x="3919122" y="6523689"/>
            <a:ext cx="4353756"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FOR INTERNAL USE ONLY.</a:t>
            </a:r>
          </a:p>
        </p:txBody>
      </p:sp>
    </p:spTree>
    <p:extLst>
      <p:ext uri="{BB962C8B-B14F-4D97-AF65-F5344CB8AC3E}">
        <p14:creationId xmlns:p14="http://schemas.microsoft.com/office/powerpoint/2010/main" val="84341533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2_Divider Slide 3">
    <p:spTree>
      <p:nvGrpSpPr>
        <p:cNvPr id="1" name=""/>
        <p:cNvGrpSpPr/>
        <p:nvPr/>
      </p:nvGrpSpPr>
      <p:grpSpPr>
        <a:xfrm>
          <a:off x="0" y="0"/>
          <a:ext cx="0" cy="0"/>
          <a:chOff x="0" y="0"/>
          <a:chExt cx="0" cy="0"/>
        </a:xfrm>
      </p:grpSpPr>
      <p:sp>
        <p:nvSpPr>
          <p:cNvPr id="7" name="Title 8"/>
          <p:cNvSpPr>
            <a:spLocks noGrp="1"/>
          </p:cNvSpPr>
          <p:nvPr>
            <p:ph type="title" hasCustomPrompt="1"/>
          </p:nvPr>
        </p:nvSpPr>
        <p:spPr>
          <a:xfrm>
            <a:off x="457200" y="2046425"/>
            <a:ext cx="9334500" cy="1382576"/>
          </a:xfrm>
        </p:spPr>
        <p:txBody>
          <a:bodyPr/>
          <a:lstStyle>
            <a:lvl1pPr algn="l">
              <a:lnSpc>
                <a:spcPct val="100000"/>
              </a:lnSpc>
              <a:defRPr sz="5400" cap="none" baseline="0">
                <a:solidFill>
                  <a:schemeClr val="tx1"/>
                </a:solidFill>
              </a:defRPr>
            </a:lvl1pPr>
          </a:lstStyle>
          <a:p>
            <a:r>
              <a:rPr lang="en-US" dirty="0"/>
              <a:t>Section Title</a:t>
            </a:r>
          </a:p>
        </p:txBody>
      </p:sp>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8" name="Picture 7">
            <a:extLst>
              <a:ext uri="{FF2B5EF4-FFF2-40B4-BE49-F238E27FC236}">
                <a16:creationId xmlns:a16="http://schemas.microsoft.com/office/drawing/2014/main" id="{1EC0BB03-948C-4A12-8DBC-361F0C66729D}"/>
              </a:ext>
            </a:extLst>
          </p:cNvPr>
          <p:cNvPicPr>
            <a:picLocks/>
          </p:cNvPicPr>
          <p:nvPr userDrawn="1"/>
        </p:nvPicPr>
        <p:blipFill>
          <a:blip r:embed="rId2"/>
          <a:stretch>
            <a:fillRect/>
          </a:stretch>
        </p:blipFill>
        <p:spPr>
          <a:xfrm>
            <a:off x="460374" y="6515630"/>
            <a:ext cx="557700" cy="154923"/>
          </a:xfrm>
          <a:prstGeom prst="rect">
            <a:avLst/>
          </a:prstGeom>
        </p:spPr>
      </p:pic>
    </p:spTree>
    <p:extLst>
      <p:ext uri="{BB962C8B-B14F-4D97-AF65-F5344CB8AC3E}">
        <p14:creationId xmlns:p14="http://schemas.microsoft.com/office/powerpoint/2010/main" val="409239021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_Bullet List_Navy">
    <p:bg>
      <p:bgRef idx="1001">
        <a:schemeClr val="bg2"/>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81000"/>
            <a:ext cx="11277600" cy="693337"/>
          </a:xfrm>
        </p:spPr>
        <p:txBody>
          <a:bodyPr anchor="ctr"/>
          <a:lstStyle>
            <a:lvl1pPr>
              <a:defRPr sz="3200" cap="none">
                <a:solidFill>
                  <a:schemeClr val="tx1"/>
                </a:solidFill>
              </a:defRPr>
            </a:lvl1pPr>
          </a:lstStyle>
          <a:p>
            <a:r>
              <a:rPr lang="en-US" dirty="0"/>
              <a:t>Slide Title, Arial 32 pt.</a:t>
            </a:r>
          </a:p>
        </p:txBody>
      </p:sp>
      <p:sp>
        <p:nvSpPr>
          <p:cNvPr id="8" name="Content Placeholder 4">
            <a:extLst>
              <a:ext uri="{FF2B5EF4-FFF2-40B4-BE49-F238E27FC236}">
                <a16:creationId xmlns:a16="http://schemas.microsoft.com/office/drawing/2014/main" id="{86B32392-5B55-403B-BA4E-35EE7D3DE154}"/>
              </a:ext>
            </a:extLst>
          </p:cNvPr>
          <p:cNvSpPr>
            <a:spLocks noGrp="1"/>
          </p:cNvSpPr>
          <p:nvPr>
            <p:ph sz="quarter" idx="12" hasCustomPrompt="1"/>
          </p:nvPr>
        </p:nvSpPr>
        <p:spPr>
          <a:xfrm>
            <a:off x="457200" y="1191491"/>
            <a:ext cx="11277600" cy="5069823"/>
          </a:xfrm>
        </p:spPr>
        <p:txBody>
          <a:bodyPr>
            <a:noAutofit/>
          </a:bodyPr>
          <a:lstStyle>
            <a:lvl1pPr marL="225425" indent="-225425">
              <a:buFont typeface="Wingdings" panose="05000000000000000000" pitchFamily="2" charset="2"/>
              <a:buChar char="§"/>
              <a:defRPr b="0">
                <a:solidFill>
                  <a:schemeClr val="tx1"/>
                </a:solidFill>
              </a:defRPr>
            </a:lvl1pPr>
            <a:lvl2pPr marL="688975" indent="-344488">
              <a:buClr>
                <a:schemeClr val="tx1"/>
              </a:buClr>
              <a:buSzPct val="110000"/>
              <a:buFont typeface="Wingdings" panose="05000000000000000000" pitchFamily="2" charset="2"/>
              <a:buChar char="§"/>
              <a:defRPr>
                <a:solidFill>
                  <a:schemeClr val="tx1"/>
                </a:solidFill>
              </a:defRPr>
            </a:lvl2pPr>
            <a:lvl3pPr marL="1033463" indent="-344488">
              <a:buFont typeface="Wingdings" panose="05000000000000000000" pitchFamily="2" charset="2"/>
              <a:buChar char="§"/>
              <a:defRPr sz="2200">
                <a:solidFill>
                  <a:schemeClr val="tx1"/>
                </a:solidFill>
              </a:defRPr>
            </a:lvl3pPr>
            <a:lvl4pPr marL="1033463" indent="-344488">
              <a:buFont typeface="Courier New" panose="02070309020205020404" pitchFamily="49" charset="0"/>
              <a:buChar char="o"/>
              <a:defRPr sz="2200">
                <a:solidFill>
                  <a:schemeClr val="tx1"/>
                </a:solidFill>
              </a:defRPr>
            </a:lvl4pPr>
            <a:lvl5pPr marL="1377950" indent="-238125">
              <a:buFont typeface="Wingdings" panose="05000000000000000000" pitchFamily="2" charset="2"/>
              <a:buChar char="§"/>
              <a:defRPr sz="1800">
                <a:solidFill>
                  <a:schemeClr val="tx1"/>
                </a:solidFill>
              </a:defRPr>
            </a:lvl5pPr>
            <a:lvl6pPr marL="1603375" indent="-225425">
              <a:buFont typeface="Wingdings" panose="05000000000000000000" pitchFamily="2" charset="2"/>
              <a:buChar char="§"/>
              <a:defRPr sz="1600">
                <a:solidFill>
                  <a:schemeClr val="tx1"/>
                </a:solidFill>
              </a:defRPr>
            </a:lvl6pPr>
          </a:lstStyle>
          <a:p>
            <a:pPr lvl="0"/>
            <a:r>
              <a:rPr lang="en-US" dirty="0"/>
              <a:t>Click to edit master text styles</a:t>
            </a:r>
          </a:p>
          <a:p>
            <a:pPr lvl="1"/>
            <a:r>
              <a:rPr lang="en-US" dirty="0"/>
              <a:t>Second level</a:t>
            </a:r>
          </a:p>
          <a:p>
            <a:pPr lvl="2"/>
            <a:r>
              <a:rPr lang="en-US" dirty="0"/>
              <a:t>Third level</a:t>
            </a:r>
          </a:p>
          <a:p>
            <a:pPr lvl="4"/>
            <a:r>
              <a:rPr lang="en-US" dirty="0"/>
              <a:t>Fourth level</a:t>
            </a:r>
          </a:p>
          <a:p>
            <a:pPr lvl="5"/>
            <a:r>
              <a:rPr lang="en-US" dirty="0"/>
              <a:t>Fifth level</a:t>
            </a:r>
          </a:p>
        </p:txBody>
      </p:sp>
      <p:pic>
        <p:nvPicPr>
          <p:cNvPr id="6" name="Picture 5">
            <a:extLst>
              <a:ext uri="{FF2B5EF4-FFF2-40B4-BE49-F238E27FC236}">
                <a16:creationId xmlns:a16="http://schemas.microsoft.com/office/drawing/2014/main" id="{3EB79E39-B804-433D-A46E-6245A4354F48}"/>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32889138"/>
      </p:ext>
    </p:extLst>
  </p:cSld>
  <p:clrMapOvr>
    <a:overrideClrMapping bg1="lt1" tx1="dk1" bg2="lt2" tx2="dk2" accent1="accent1" accent2="accent2" accent3="accent3" accent4="accent4" accent5="accent5" accent6="accent6" hlink="hlink" folHlink="folHlink"/>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3 Image, No Title_Navy">
    <p:spTree>
      <p:nvGrpSpPr>
        <p:cNvPr id="1" name=""/>
        <p:cNvGrpSpPr/>
        <p:nvPr/>
      </p:nvGrpSpPr>
      <p:grpSpPr>
        <a:xfrm>
          <a:off x="0" y="0"/>
          <a:ext cx="0" cy="0"/>
          <a:chOff x="0" y="0"/>
          <a:chExt cx="0" cy="0"/>
        </a:xfrm>
      </p:grpSpPr>
      <p:sp>
        <p:nvSpPr>
          <p:cNvPr id="11" name="Text Placeholder 2"/>
          <p:cNvSpPr>
            <a:spLocks noGrp="1"/>
          </p:cNvSpPr>
          <p:nvPr>
            <p:ph type="body" idx="1" hasCustomPrompt="1"/>
          </p:nvPr>
        </p:nvSpPr>
        <p:spPr>
          <a:xfrm>
            <a:off x="457200"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16" name="Picture Placeholder 15"/>
          <p:cNvSpPr>
            <a:spLocks noGrp="1"/>
          </p:cNvSpPr>
          <p:nvPr>
            <p:ph type="pic" sz="quarter" idx="11" hasCustomPrompt="1"/>
          </p:nvPr>
        </p:nvSpPr>
        <p:spPr>
          <a:xfrm>
            <a:off x="876094" y="381000"/>
            <a:ext cx="2784886" cy="2764043"/>
          </a:xfrm>
          <a:prstGeom prst="rect">
            <a:avLst/>
          </a:prstGeom>
          <a:solidFill>
            <a:schemeClr val="tx1">
              <a:lumMod val="95000"/>
            </a:schemeClr>
          </a:solidFill>
        </p:spPr>
        <p:txBody>
          <a:bodyPr/>
          <a:lstStyle>
            <a:lvl1pPr algn="ctr">
              <a:defRPr sz="1400" b="0" cap="none">
                <a:solidFill>
                  <a:srgbClr val="0B2338"/>
                </a:solidFill>
              </a:defRPr>
            </a:lvl1pPr>
          </a:lstStyle>
          <a:p>
            <a:r>
              <a:rPr lang="en-US" dirty="0"/>
              <a:t>Drag photo to placeholder or click on icon to place photo from file. </a:t>
            </a:r>
          </a:p>
        </p:txBody>
      </p:sp>
      <p:sp>
        <p:nvSpPr>
          <p:cNvPr id="24" name="Picture Placeholder 15"/>
          <p:cNvSpPr>
            <a:spLocks noGrp="1"/>
          </p:cNvSpPr>
          <p:nvPr>
            <p:ph type="pic" sz="quarter" idx="12" hasCustomPrompt="1"/>
          </p:nvPr>
        </p:nvSpPr>
        <p:spPr>
          <a:xfrm>
            <a:off x="4684506" y="381000"/>
            <a:ext cx="2784886" cy="2764043"/>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p:txBody>
      </p:sp>
      <p:sp>
        <p:nvSpPr>
          <p:cNvPr id="25" name="Picture Placeholder 15"/>
          <p:cNvSpPr>
            <a:spLocks noGrp="1"/>
          </p:cNvSpPr>
          <p:nvPr>
            <p:ph type="pic" sz="quarter" idx="13" hasCustomPrompt="1"/>
          </p:nvPr>
        </p:nvSpPr>
        <p:spPr>
          <a:xfrm>
            <a:off x="8492918" y="381000"/>
            <a:ext cx="2784886" cy="2764043"/>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26" name="Text Placeholder 2"/>
          <p:cNvSpPr>
            <a:spLocks noGrp="1"/>
          </p:cNvSpPr>
          <p:nvPr>
            <p:ph type="body" idx="14" hasCustomPrompt="1"/>
          </p:nvPr>
        </p:nvSpPr>
        <p:spPr>
          <a:xfrm>
            <a:off x="4265612"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8" name="Text Placeholder 2"/>
          <p:cNvSpPr>
            <a:spLocks noGrp="1"/>
          </p:cNvSpPr>
          <p:nvPr>
            <p:ph type="body" idx="16" hasCustomPrompt="1"/>
          </p:nvPr>
        </p:nvSpPr>
        <p:spPr>
          <a:xfrm>
            <a:off x="8074024"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 name="Slide Number Placeholder 1"/>
          <p:cNvSpPr>
            <a:spLocks noGrp="1"/>
          </p:cNvSpPr>
          <p:nvPr>
            <p:ph type="sldNum" sz="quarter" idx="18"/>
          </p:nvPr>
        </p:nvSpPr>
        <p:spPr>
          <a:xfrm>
            <a:off x="10893422" y="6485433"/>
            <a:ext cx="800100" cy="251853"/>
          </a:xfrm>
        </p:spPr>
        <p:txBody>
          <a:bodyPr/>
          <a:lstStyle>
            <a:lvl1pPr algn="r">
              <a:defRPr>
                <a:solidFill>
                  <a:schemeClr val="tx1"/>
                </a:solidFill>
              </a:defRPr>
            </a:lvl1pPr>
          </a:lstStyle>
          <a:p>
            <a:fld id="{2F2F552B-1952-B44E-8CAB-5705F0ACD2E2}" type="slidenum">
              <a:rPr lang="uk-UA" smtClean="0"/>
              <a:pPr/>
              <a:t>‹#›</a:t>
            </a:fld>
            <a:endParaRPr lang="uk-UA" dirty="0"/>
          </a:p>
        </p:txBody>
      </p:sp>
      <p:sp>
        <p:nvSpPr>
          <p:cNvPr id="4" name="Text Placeholder 3">
            <a:extLst>
              <a:ext uri="{FF2B5EF4-FFF2-40B4-BE49-F238E27FC236}">
                <a16:creationId xmlns:a16="http://schemas.microsoft.com/office/drawing/2014/main" id="{ABD48F8F-F2E8-4F73-9030-FB00A087F591}"/>
              </a:ext>
            </a:extLst>
          </p:cNvPr>
          <p:cNvSpPr>
            <a:spLocks noGrp="1"/>
          </p:cNvSpPr>
          <p:nvPr>
            <p:ph type="body" sz="quarter" idx="19"/>
          </p:nvPr>
        </p:nvSpPr>
        <p:spPr>
          <a:xfrm>
            <a:off x="460375"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5" name="Text Placeholder 3">
            <a:extLst>
              <a:ext uri="{FF2B5EF4-FFF2-40B4-BE49-F238E27FC236}">
                <a16:creationId xmlns:a16="http://schemas.microsoft.com/office/drawing/2014/main" id="{A9BBD24B-BA71-4BF8-8506-D0B84537AEFB}"/>
              </a:ext>
            </a:extLst>
          </p:cNvPr>
          <p:cNvSpPr>
            <a:spLocks noGrp="1"/>
          </p:cNvSpPr>
          <p:nvPr>
            <p:ph type="body" sz="quarter" idx="20"/>
          </p:nvPr>
        </p:nvSpPr>
        <p:spPr>
          <a:xfrm>
            <a:off x="4268785"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7" name="Text Placeholder 3">
            <a:extLst>
              <a:ext uri="{FF2B5EF4-FFF2-40B4-BE49-F238E27FC236}">
                <a16:creationId xmlns:a16="http://schemas.microsoft.com/office/drawing/2014/main" id="{42B79737-3312-4FC8-AC98-3A2E9BBF11C4}"/>
              </a:ext>
            </a:extLst>
          </p:cNvPr>
          <p:cNvSpPr>
            <a:spLocks noGrp="1"/>
          </p:cNvSpPr>
          <p:nvPr>
            <p:ph type="body" sz="quarter" idx="21"/>
          </p:nvPr>
        </p:nvSpPr>
        <p:spPr>
          <a:xfrm>
            <a:off x="8077197"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pic>
        <p:nvPicPr>
          <p:cNvPr id="13" name="Picture 12">
            <a:extLst>
              <a:ext uri="{FF2B5EF4-FFF2-40B4-BE49-F238E27FC236}">
                <a16:creationId xmlns:a16="http://schemas.microsoft.com/office/drawing/2014/main" id="{A79F5D51-61E5-4B38-BE9B-7745F7365A24}"/>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485279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Video_White">
    <p:bg>
      <p:bgRef idx="1001">
        <a:schemeClr val="bg2"/>
      </p:bgRef>
    </p:bg>
    <p:spTree>
      <p:nvGrpSpPr>
        <p:cNvPr id="1" name=""/>
        <p:cNvGrpSpPr/>
        <p:nvPr/>
      </p:nvGrpSpPr>
      <p:grpSpPr>
        <a:xfrm>
          <a:off x="0" y="0"/>
          <a:ext cx="0" cy="0"/>
          <a:chOff x="0" y="0"/>
          <a:chExt cx="0" cy="0"/>
        </a:xfrm>
      </p:grpSpPr>
      <p:sp>
        <p:nvSpPr>
          <p:cNvPr id="5" name="Media Placeholder 4"/>
          <p:cNvSpPr>
            <a:spLocks noGrp="1"/>
          </p:cNvSpPr>
          <p:nvPr>
            <p:ph type="media" sz="quarter" idx="30" hasCustomPrompt="1"/>
          </p:nvPr>
        </p:nvSpPr>
        <p:spPr>
          <a:xfrm>
            <a:off x="1219200" y="2220913"/>
            <a:ext cx="9715500" cy="3727450"/>
          </a:xfrm>
          <a:prstGeom prst="rect">
            <a:avLst/>
          </a:prstGeom>
          <a:solidFill>
            <a:schemeClr val="bg2">
              <a:lumMod val="95000"/>
            </a:schemeClr>
          </a:solidFill>
        </p:spPr>
        <p:txBody>
          <a:bodyPr/>
          <a:lstStyle>
            <a:lvl1pPr algn="ctr">
              <a:defRPr sz="1400" b="0" cap="none"/>
            </a:lvl1pPr>
          </a:lstStyle>
          <a:p>
            <a:r>
              <a:rPr lang="en-US" dirty="0"/>
              <a:t>Drag video to placeholder or click on icon to place video from file. </a:t>
            </a:r>
          </a:p>
        </p:txBody>
      </p:sp>
      <p:sp>
        <p:nvSpPr>
          <p:cNvPr id="7" name="Slide Number Placeholder 6"/>
          <p:cNvSpPr>
            <a:spLocks noGrp="1"/>
          </p:cNvSpPr>
          <p:nvPr>
            <p:ph type="sldNum" sz="quarter" idx="31"/>
          </p:nvPr>
        </p:nvSpPr>
        <p:spPr/>
        <p:txBody>
          <a:bodyPr/>
          <a:lstStyle/>
          <a:p>
            <a:fld id="{2F2F552B-1952-B44E-8CAB-5705F0ACD2E2}" type="slidenum">
              <a:rPr lang="uk-UA" smtClean="0"/>
              <a:pPr/>
              <a:t>‹#›</a:t>
            </a:fld>
            <a:endParaRPr lang="uk-UA" dirty="0"/>
          </a:p>
        </p:txBody>
      </p:sp>
      <p:pic>
        <p:nvPicPr>
          <p:cNvPr id="10" name="Picture 9">
            <a:extLst>
              <a:ext uri="{FF2B5EF4-FFF2-40B4-BE49-F238E27FC236}">
                <a16:creationId xmlns:a16="http://schemas.microsoft.com/office/drawing/2014/main" id="{3D29D446-8F95-48AE-89AE-FBA09C8C3FCA}"/>
              </a:ext>
            </a:extLst>
          </p:cNvPr>
          <p:cNvPicPr>
            <a:picLocks/>
          </p:cNvPicPr>
          <p:nvPr userDrawn="1"/>
        </p:nvPicPr>
        <p:blipFill>
          <a:blip r:embed="rId2"/>
          <a:stretch>
            <a:fillRect/>
          </a:stretch>
        </p:blipFill>
        <p:spPr>
          <a:xfrm>
            <a:off x="460374" y="6518444"/>
            <a:ext cx="557700" cy="154923"/>
          </a:xfrm>
          <a:prstGeom prst="rect">
            <a:avLst/>
          </a:prstGeom>
        </p:spPr>
      </p:pic>
      <p:pic>
        <p:nvPicPr>
          <p:cNvPr id="11" name="Graphic 10">
            <a:extLst>
              <a:ext uri="{FF2B5EF4-FFF2-40B4-BE49-F238E27FC236}">
                <a16:creationId xmlns:a16="http://schemas.microsoft.com/office/drawing/2014/main" id="{A1583FDA-21E0-430B-B7B6-7E9B1CC1364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35530" y="6483429"/>
            <a:ext cx="621880" cy="238387"/>
          </a:xfrm>
          <a:prstGeom prst="rect">
            <a:avLst/>
          </a:prstGeom>
        </p:spPr>
      </p:pic>
      <p:sp>
        <p:nvSpPr>
          <p:cNvPr id="13" name="Title 7">
            <a:extLst>
              <a:ext uri="{FF2B5EF4-FFF2-40B4-BE49-F238E27FC236}">
                <a16:creationId xmlns:a16="http://schemas.microsoft.com/office/drawing/2014/main" id="{62D5DBCD-7953-4C71-A33B-2533C5099A0A}"/>
              </a:ext>
            </a:extLst>
          </p:cNvPr>
          <p:cNvSpPr>
            <a:spLocks noGrp="1"/>
          </p:cNvSpPr>
          <p:nvPr>
            <p:ph type="title" hasCustomPrompt="1"/>
          </p:nvPr>
        </p:nvSpPr>
        <p:spPr>
          <a:xfrm>
            <a:off x="457200" y="396905"/>
            <a:ext cx="11277600" cy="693337"/>
          </a:xfrm>
        </p:spPr>
        <p:txBody>
          <a:bodyPr/>
          <a:lstStyle>
            <a:lvl1pPr algn="ctr">
              <a:defRPr sz="3200"/>
            </a:lvl1pPr>
          </a:lstStyle>
          <a:p>
            <a:r>
              <a:rPr lang="en-US" dirty="0"/>
              <a:t>Slide Title, Arial 32 pt.</a:t>
            </a:r>
          </a:p>
        </p:txBody>
      </p:sp>
      <p:sp>
        <p:nvSpPr>
          <p:cNvPr id="14" name="Text Placeholder 9">
            <a:extLst>
              <a:ext uri="{FF2B5EF4-FFF2-40B4-BE49-F238E27FC236}">
                <a16:creationId xmlns:a16="http://schemas.microsoft.com/office/drawing/2014/main" id="{8A3D87DB-22E7-494F-B75B-0A3F5C46E3FD}"/>
              </a:ext>
            </a:extLst>
          </p:cNvPr>
          <p:cNvSpPr>
            <a:spLocks noGrp="1"/>
          </p:cNvSpPr>
          <p:nvPr>
            <p:ph type="body" sz="quarter" idx="28" hasCustomPrompt="1"/>
          </p:nvPr>
        </p:nvSpPr>
        <p:spPr>
          <a:xfrm>
            <a:off x="457200" y="1240622"/>
            <a:ext cx="11277600" cy="350838"/>
          </a:xfrm>
          <a:prstGeom prst="rect">
            <a:avLst/>
          </a:prstGeom>
        </p:spPr>
        <p:txBody>
          <a:bodyPr>
            <a:noAutofit/>
          </a:bodyPr>
          <a:lstStyle>
            <a:lvl1pPr algn="ctr">
              <a:defRPr b="1">
                <a:solidFill>
                  <a:schemeClr val="tx1"/>
                </a:solidFill>
              </a:defRPr>
            </a:lvl1pPr>
          </a:lstStyle>
          <a:p>
            <a:pPr lvl="0"/>
            <a:r>
              <a:rPr lang="en-US" dirty="0"/>
              <a:t>Slide Subtitle, Arial 24 pt.</a:t>
            </a:r>
          </a:p>
        </p:txBody>
      </p:sp>
    </p:spTree>
    <p:extLst>
      <p:ext uri="{BB962C8B-B14F-4D97-AF65-F5344CB8AC3E}">
        <p14:creationId xmlns:p14="http://schemas.microsoft.com/office/powerpoint/2010/main" val="1909461271"/>
      </p:ext>
    </p:extLst>
  </p:cSld>
  <p:clrMapOvr>
    <a:overrideClrMapping bg1="dk1" tx1="lt1" bg2="dk2" tx2="lt2" accent1="accent1" accent2="accent2" accent3="accent3" accent4="accent4" accent5="accent5" accent6="accent6" hlink="hlink" folHlink="folHlink"/>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3 Image, With Title_Navy">
    <p:spTree>
      <p:nvGrpSpPr>
        <p:cNvPr id="1" name=""/>
        <p:cNvGrpSpPr/>
        <p:nvPr/>
      </p:nvGrpSpPr>
      <p:grpSpPr>
        <a:xfrm>
          <a:off x="0" y="0"/>
          <a:ext cx="0" cy="0"/>
          <a:chOff x="0" y="0"/>
          <a:chExt cx="0" cy="0"/>
        </a:xfrm>
      </p:grpSpPr>
      <p:sp>
        <p:nvSpPr>
          <p:cNvPr id="16" name="Picture Placeholder 15"/>
          <p:cNvSpPr>
            <a:spLocks noGrp="1"/>
          </p:cNvSpPr>
          <p:nvPr>
            <p:ph type="pic" sz="quarter" idx="11" hasCustomPrompt="1"/>
          </p:nvPr>
        </p:nvSpPr>
        <p:spPr>
          <a:xfrm>
            <a:off x="460377" y="1386799"/>
            <a:ext cx="3427207" cy="2333737"/>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15" name="Text Placeholder 2"/>
          <p:cNvSpPr>
            <a:spLocks noGrp="1"/>
          </p:cNvSpPr>
          <p:nvPr>
            <p:ph type="body" idx="1" hasCustomPrompt="1"/>
          </p:nvPr>
        </p:nvSpPr>
        <p:spPr>
          <a:xfrm>
            <a:off x="460377" y="3903250"/>
            <a:ext cx="343927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4" name="Text Placeholder 2"/>
          <p:cNvSpPr>
            <a:spLocks noGrp="1"/>
          </p:cNvSpPr>
          <p:nvPr>
            <p:ph type="body" idx="14" hasCustomPrompt="1"/>
          </p:nvPr>
        </p:nvSpPr>
        <p:spPr>
          <a:xfrm>
            <a:off x="4382826" y="3903250"/>
            <a:ext cx="3427206"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6" name="Text Placeholder 2"/>
          <p:cNvSpPr>
            <a:spLocks noGrp="1"/>
          </p:cNvSpPr>
          <p:nvPr>
            <p:ph type="body" idx="16" hasCustomPrompt="1"/>
          </p:nvPr>
        </p:nvSpPr>
        <p:spPr>
          <a:xfrm>
            <a:off x="8298629" y="3903250"/>
            <a:ext cx="3421788"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3" name="Title 2"/>
          <p:cNvSpPr>
            <a:spLocks noGrp="1"/>
          </p:cNvSpPr>
          <p:nvPr>
            <p:ph type="title" hasCustomPrompt="1"/>
          </p:nvPr>
        </p:nvSpPr>
        <p:spPr>
          <a:xfrm>
            <a:off x="457200" y="388299"/>
            <a:ext cx="11277600" cy="656850"/>
          </a:xfrm>
        </p:spPr>
        <p:txBody>
          <a:bodyPr/>
          <a:lstStyle>
            <a:lvl1pPr algn="ctr">
              <a:defRPr sz="3200" cap="none">
                <a:solidFill>
                  <a:schemeClr val="tx1"/>
                </a:solidFill>
              </a:defRPr>
            </a:lvl1pPr>
          </a:lstStyle>
          <a:p>
            <a:r>
              <a:rPr lang="en-US" dirty="0"/>
              <a:t>Slide Title, Arial 32 Pt.</a:t>
            </a:r>
          </a:p>
        </p:txBody>
      </p:sp>
      <p:sp>
        <p:nvSpPr>
          <p:cNvPr id="28" name="Picture Placeholder 15"/>
          <p:cNvSpPr>
            <a:spLocks noGrp="1"/>
          </p:cNvSpPr>
          <p:nvPr>
            <p:ph type="pic" sz="quarter" idx="18" hasCustomPrompt="1"/>
          </p:nvPr>
        </p:nvSpPr>
        <p:spPr>
          <a:xfrm>
            <a:off x="4370762" y="1386799"/>
            <a:ext cx="3427207" cy="2333737"/>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29" name="Picture Placeholder 15"/>
          <p:cNvSpPr>
            <a:spLocks noGrp="1"/>
          </p:cNvSpPr>
          <p:nvPr>
            <p:ph type="pic" sz="quarter" idx="19" hasCustomPrompt="1"/>
          </p:nvPr>
        </p:nvSpPr>
        <p:spPr>
          <a:xfrm>
            <a:off x="8281147" y="1386799"/>
            <a:ext cx="3427207" cy="2333737"/>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2" name="Slide Number Placeholder 1"/>
          <p:cNvSpPr>
            <a:spLocks noGrp="1"/>
          </p:cNvSpPr>
          <p:nvPr>
            <p:ph type="sldNum" sz="quarter" idx="20"/>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7" name="Text Placeholder 3">
            <a:extLst>
              <a:ext uri="{FF2B5EF4-FFF2-40B4-BE49-F238E27FC236}">
                <a16:creationId xmlns:a16="http://schemas.microsoft.com/office/drawing/2014/main" id="{678FE3D0-043E-4E41-B23C-6B8EB88E0290}"/>
              </a:ext>
            </a:extLst>
          </p:cNvPr>
          <p:cNvSpPr>
            <a:spLocks noGrp="1"/>
          </p:cNvSpPr>
          <p:nvPr>
            <p:ph type="body" sz="quarter" idx="21"/>
          </p:nvPr>
        </p:nvSpPr>
        <p:spPr>
          <a:xfrm>
            <a:off x="460375"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8" name="Text Placeholder 3">
            <a:extLst>
              <a:ext uri="{FF2B5EF4-FFF2-40B4-BE49-F238E27FC236}">
                <a16:creationId xmlns:a16="http://schemas.microsoft.com/office/drawing/2014/main" id="{13010D54-552B-4047-99A4-03DE23E68139}"/>
              </a:ext>
            </a:extLst>
          </p:cNvPr>
          <p:cNvSpPr>
            <a:spLocks noGrp="1"/>
          </p:cNvSpPr>
          <p:nvPr>
            <p:ph type="body" sz="quarter" idx="22"/>
          </p:nvPr>
        </p:nvSpPr>
        <p:spPr>
          <a:xfrm>
            <a:off x="8281146"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9" name="Text Placeholder 3">
            <a:extLst>
              <a:ext uri="{FF2B5EF4-FFF2-40B4-BE49-F238E27FC236}">
                <a16:creationId xmlns:a16="http://schemas.microsoft.com/office/drawing/2014/main" id="{E0B40436-66AC-4444-BF02-7E4752A291AD}"/>
              </a:ext>
            </a:extLst>
          </p:cNvPr>
          <p:cNvSpPr>
            <a:spLocks noGrp="1"/>
          </p:cNvSpPr>
          <p:nvPr>
            <p:ph type="body" sz="quarter" idx="23"/>
          </p:nvPr>
        </p:nvSpPr>
        <p:spPr>
          <a:xfrm>
            <a:off x="4370761"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pic>
        <p:nvPicPr>
          <p:cNvPr id="21" name="Picture 20">
            <a:extLst>
              <a:ext uri="{FF2B5EF4-FFF2-40B4-BE49-F238E27FC236}">
                <a16:creationId xmlns:a16="http://schemas.microsoft.com/office/drawing/2014/main" id="{C4BC3F3B-A551-47E1-A36B-1028268BB92D}"/>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662784051"/>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Bullet List_Navy">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81000"/>
            <a:ext cx="11277600" cy="693337"/>
          </a:xfrm>
        </p:spPr>
        <p:txBody>
          <a:bodyPr anchor="ctr"/>
          <a:lstStyle>
            <a:lvl1pPr>
              <a:defRPr sz="3200" cap="none">
                <a:solidFill>
                  <a:schemeClr val="tx1"/>
                </a:solidFill>
              </a:defRPr>
            </a:lvl1pPr>
          </a:lstStyle>
          <a:p>
            <a:r>
              <a:rPr lang="en-US" dirty="0"/>
              <a:t>Slide Title, Arial 32 pt.</a:t>
            </a:r>
          </a:p>
        </p:txBody>
      </p:sp>
      <p:sp>
        <p:nvSpPr>
          <p:cNvPr id="8" name="Content Placeholder 4">
            <a:extLst>
              <a:ext uri="{FF2B5EF4-FFF2-40B4-BE49-F238E27FC236}">
                <a16:creationId xmlns:a16="http://schemas.microsoft.com/office/drawing/2014/main" id="{86B32392-5B55-403B-BA4E-35EE7D3DE154}"/>
              </a:ext>
            </a:extLst>
          </p:cNvPr>
          <p:cNvSpPr>
            <a:spLocks noGrp="1"/>
          </p:cNvSpPr>
          <p:nvPr>
            <p:ph sz="quarter" idx="12" hasCustomPrompt="1"/>
          </p:nvPr>
        </p:nvSpPr>
        <p:spPr>
          <a:xfrm>
            <a:off x="457200" y="1191491"/>
            <a:ext cx="11277600" cy="5069823"/>
          </a:xfrm>
        </p:spPr>
        <p:txBody>
          <a:bodyPr>
            <a:noAutofit/>
          </a:bodyPr>
          <a:lstStyle>
            <a:lvl1pPr marL="225425" indent="-225425">
              <a:buFont typeface="Wingdings" panose="05000000000000000000" pitchFamily="2" charset="2"/>
              <a:buChar char="§"/>
              <a:defRPr b="0">
                <a:solidFill>
                  <a:schemeClr val="tx1"/>
                </a:solidFill>
              </a:defRPr>
            </a:lvl1pPr>
            <a:lvl2pPr marL="688975" indent="-344488">
              <a:buClr>
                <a:schemeClr val="tx1"/>
              </a:buClr>
              <a:buSzPct val="110000"/>
              <a:buFont typeface="Wingdings" panose="05000000000000000000" pitchFamily="2" charset="2"/>
              <a:buChar char="§"/>
              <a:defRPr>
                <a:solidFill>
                  <a:schemeClr val="tx1"/>
                </a:solidFill>
              </a:defRPr>
            </a:lvl2pPr>
            <a:lvl3pPr marL="1033463" indent="-344488">
              <a:buFont typeface="Wingdings" panose="05000000000000000000" pitchFamily="2" charset="2"/>
              <a:buChar char="§"/>
              <a:defRPr sz="2200">
                <a:solidFill>
                  <a:schemeClr val="tx1"/>
                </a:solidFill>
              </a:defRPr>
            </a:lvl3pPr>
            <a:lvl4pPr marL="1033463" indent="-344488">
              <a:buFont typeface="Courier New" panose="02070309020205020404" pitchFamily="49" charset="0"/>
              <a:buChar char="o"/>
              <a:defRPr sz="2200">
                <a:solidFill>
                  <a:schemeClr val="tx1"/>
                </a:solidFill>
              </a:defRPr>
            </a:lvl4pPr>
            <a:lvl5pPr marL="1377950" indent="-238125">
              <a:buFont typeface="Wingdings" panose="05000000000000000000" pitchFamily="2" charset="2"/>
              <a:buChar char="§"/>
              <a:defRPr sz="1800">
                <a:solidFill>
                  <a:schemeClr val="tx1"/>
                </a:solidFill>
              </a:defRPr>
            </a:lvl5pPr>
            <a:lvl6pPr marL="1603375" indent="-225425">
              <a:buFont typeface="Wingdings" panose="05000000000000000000" pitchFamily="2" charset="2"/>
              <a:buChar char="§"/>
              <a:defRPr sz="1600">
                <a:solidFill>
                  <a:schemeClr val="tx1"/>
                </a:solidFill>
              </a:defRPr>
            </a:lvl6pPr>
          </a:lstStyle>
          <a:p>
            <a:pPr lvl="0"/>
            <a:r>
              <a:rPr lang="en-US" dirty="0"/>
              <a:t>Click to edit master text styles</a:t>
            </a:r>
          </a:p>
          <a:p>
            <a:pPr lvl="1"/>
            <a:r>
              <a:rPr lang="en-US" dirty="0"/>
              <a:t>Second level</a:t>
            </a:r>
          </a:p>
          <a:p>
            <a:pPr lvl="2"/>
            <a:r>
              <a:rPr lang="en-US" dirty="0"/>
              <a:t>Third level</a:t>
            </a:r>
          </a:p>
          <a:p>
            <a:pPr lvl="4"/>
            <a:r>
              <a:rPr lang="en-US" dirty="0"/>
              <a:t>Fourth level</a:t>
            </a:r>
          </a:p>
          <a:p>
            <a:pPr lvl="5"/>
            <a:r>
              <a:rPr lang="en-US" dirty="0"/>
              <a:t>Fifth level</a:t>
            </a:r>
          </a:p>
        </p:txBody>
      </p:sp>
      <p:pic>
        <p:nvPicPr>
          <p:cNvPr id="6" name="Picture 5">
            <a:extLst>
              <a:ext uri="{FF2B5EF4-FFF2-40B4-BE49-F238E27FC236}">
                <a16:creationId xmlns:a16="http://schemas.microsoft.com/office/drawing/2014/main" id="{61585A4E-0F23-4F45-99A6-6448278FA42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57213288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1_Title_content">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90793"/>
            <a:ext cx="11277600" cy="693337"/>
          </a:xfrm>
        </p:spPr>
        <p:txBody>
          <a:bodyPr/>
          <a:lstStyle>
            <a:lvl1pPr>
              <a:defRPr sz="3200">
                <a:solidFill>
                  <a:schemeClr val="tx1"/>
                </a:solidFill>
              </a:defRPr>
            </a:lvl1pPr>
          </a:lstStyle>
          <a:p>
            <a:r>
              <a:rPr lang="en-US" dirty="0"/>
              <a:t>Slide Title, Arial 32 pt.</a:t>
            </a:r>
          </a:p>
        </p:txBody>
      </p:sp>
      <p:sp>
        <p:nvSpPr>
          <p:cNvPr id="4" name="Content Placeholder 3">
            <a:extLst>
              <a:ext uri="{FF2B5EF4-FFF2-40B4-BE49-F238E27FC236}">
                <a16:creationId xmlns:a16="http://schemas.microsoft.com/office/drawing/2014/main" id="{738D90CE-67F6-4B4B-B71D-C7D5E38835C9}"/>
              </a:ext>
            </a:extLst>
          </p:cNvPr>
          <p:cNvSpPr>
            <a:spLocks noGrp="1"/>
          </p:cNvSpPr>
          <p:nvPr>
            <p:ph sz="quarter" idx="12" hasCustomPrompt="1"/>
          </p:nvPr>
        </p:nvSpPr>
        <p:spPr>
          <a:xfrm>
            <a:off x="457200" y="1209964"/>
            <a:ext cx="11277600" cy="5038436"/>
          </a:xfrm>
        </p:spPr>
        <p:txBody>
          <a:bodyPr/>
          <a:lstStyle>
            <a:lvl1pPr>
              <a:defRPr/>
            </a:lvl1pPr>
          </a:lstStyle>
          <a:p>
            <a:pPr lvl="0"/>
            <a:r>
              <a:rPr lang="en-US" dirty="0"/>
              <a:t>Click to add content</a:t>
            </a:r>
          </a:p>
        </p:txBody>
      </p:sp>
      <p:pic>
        <p:nvPicPr>
          <p:cNvPr id="6" name="Picture 5">
            <a:extLst>
              <a:ext uri="{FF2B5EF4-FFF2-40B4-BE49-F238E27FC236}">
                <a16:creationId xmlns:a16="http://schemas.microsoft.com/office/drawing/2014/main" id="{9434B183-E242-4BEB-A0C8-856BF8515D5D}"/>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045614881"/>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wo Column List_Navy">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944527" y="1243584"/>
            <a:ext cx="4572000" cy="583045"/>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5" name="Text Placeholder 4"/>
          <p:cNvSpPr>
            <a:spLocks noGrp="1"/>
          </p:cNvSpPr>
          <p:nvPr>
            <p:ph type="body" sz="quarter" idx="3" hasCustomPrompt="1"/>
          </p:nvPr>
        </p:nvSpPr>
        <p:spPr>
          <a:xfrm>
            <a:off x="6669352" y="1243584"/>
            <a:ext cx="4572000" cy="583045"/>
          </a:xfrm>
          <a:prstGeom prst="rect">
            <a:avLst/>
          </a:prstGeom>
        </p:spPr>
        <p:txBody>
          <a:bodyPr vert="horz" lIns="91440" tIns="45720" rIns="91440" bIns="45720" rtlCol="0" anchor="ctr">
            <a:noAutofit/>
          </a:bodyPr>
          <a:lstStyle>
            <a:lvl1pPr>
              <a:defRPr lang="en-US" baseline="0" dirty="0">
                <a:solidFill>
                  <a:schemeClr val="tx1"/>
                </a:solidFill>
              </a:defRPr>
            </a:lvl1pPr>
          </a:lstStyle>
          <a:p>
            <a:pPr lvl="0"/>
            <a:r>
              <a:rPr lang="en-US" dirty="0" err="1"/>
              <a:t>Subheadline</a:t>
            </a:r>
            <a:endParaRPr lang="en-US" dirty="0"/>
          </a:p>
        </p:txBody>
      </p:sp>
      <p:sp>
        <p:nvSpPr>
          <p:cNvPr id="13" name="Title 12"/>
          <p:cNvSpPr>
            <a:spLocks noGrp="1"/>
          </p:cNvSpPr>
          <p:nvPr>
            <p:ph type="title" hasCustomPrompt="1"/>
          </p:nvPr>
        </p:nvSpPr>
        <p:spPr>
          <a:xfrm>
            <a:off x="457200" y="381000"/>
            <a:ext cx="11277600" cy="693337"/>
          </a:xfrm>
        </p:spPr>
        <p:txBody>
          <a:bodyPr anchor="ctr">
            <a:noAutofit/>
          </a:bodyPr>
          <a:lstStyle>
            <a:lvl1pPr algn="ctr">
              <a:defRPr sz="3200">
                <a:solidFill>
                  <a:schemeClr val="tx1"/>
                </a:solidFill>
              </a:defRPr>
            </a:lvl1pPr>
          </a:lstStyle>
          <a:p>
            <a:r>
              <a:rPr lang="en-US" dirty="0"/>
              <a:t>Slide Title, Arial 32 pt.</a:t>
            </a:r>
          </a:p>
        </p:txBody>
      </p:sp>
      <p:sp>
        <p:nvSpPr>
          <p:cNvPr id="2" name="Slide Number Placeholder 1"/>
          <p:cNvSpPr>
            <a:spLocks noGrp="1"/>
          </p:cNvSpPr>
          <p:nvPr>
            <p:ph type="sldNum" sz="quarter" idx="13"/>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2" name="Text Placeholder 19">
            <a:extLst>
              <a:ext uri="{FF2B5EF4-FFF2-40B4-BE49-F238E27FC236}">
                <a16:creationId xmlns:a16="http://schemas.microsoft.com/office/drawing/2014/main" id="{2789C70E-D4F5-4539-825F-8102ABC6844C}"/>
              </a:ext>
            </a:extLst>
          </p:cNvPr>
          <p:cNvSpPr>
            <a:spLocks noGrp="1"/>
          </p:cNvSpPr>
          <p:nvPr>
            <p:ph type="body" sz="quarter" idx="21" hasCustomPrompt="1"/>
          </p:nvPr>
        </p:nvSpPr>
        <p:spPr>
          <a:xfrm>
            <a:off x="944527" y="1943122"/>
            <a:ext cx="4572000" cy="4305278"/>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14" name="Text Placeholder 19">
            <a:extLst>
              <a:ext uri="{FF2B5EF4-FFF2-40B4-BE49-F238E27FC236}">
                <a16:creationId xmlns:a16="http://schemas.microsoft.com/office/drawing/2014/main" id="{473FA333-9240-48EF-A5C6-7ECA7313EA79}"/>
              </a:ext>
            </a:extLst>
          </p:cNvPr>
          <p:cNvSpPr>
            <a:spLocks noGrp="1"/>
          </p:cNvSpPr>
          <p:nvPr>
            <p:ph type="body" sz="quarter" idx="22" hasCustomPrompt="1"/>
          </p:nvPr>
        </p:nvSpPr>
        <p:spPr>
          <a:xfrm>
            <a:off x="6688972" y="1943122"/>
            <a:ext cx="4572000" cy="4305278"/>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pic>
        <p:nvPicPr>
          <p:cNvPr id="9" name="Picture 8">
            <a:extLst>
              <a:ext uri="{FF2B5EF4-FFF2-40B4-BE49-F238E27FC236}">
                <a16:creationId xmlns:a16="http://schemas.microsoft.com/office/drawing/2014/main" id="{8DEDA517-8260-4280-A7EC-5559C8218D8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64278735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2_Column Layout_NoSub_Navy">
    <p:spTree>
      <p:nvGrpSpPr>
        <p:cNvPr id="1" name=""/>
        <p:cNvGrpSpPr/>
        <p:nvPr/>
      </p:nvGrpSpPr>
      <p:grpSpPr>
        <a:xfrm>
          <a:off x="0" y="0"/>
          <a:ext cx="0" cy="0"/>
          <a:chOff x="0" y="0"/>
          <a:chExt cx="0" cy="0"/>
        </a:xfrm>
      </p:grpSpPr>
      <p:sp>
        <p:nvSpPr>
          <p:cNvPr id="13" name="Title 12"/>
          <p:cNvSpPr>
            <a:spLocks noGrp="1"/>
          </p:cNvSpPr>
          <p:nvPr>
            <p:ph type="title" hasCustomPrompt="1"/>
          </p:nvPr>
        </p:nvSpPr>
        <p:spPr>
          <a:xfrm>
            <a:off x="457200" y="381000"/>
            <a:ext cx="11277600" cy="693337"/>
          </a:xfrm>
        </p:spPr>
        <p:txBody>
          <a:bodyPr anchor="ctr">
            <a:noAutofit/>
          </a:bodyPr>
          <a:lstStyle>
            <a:lvl1pPr algn="ctr">
              <a:defRPr sz="3200">
                <a:solidFill>
                  <a:schemeClr val="tx1"/>
                </a:solidFill>
              </a:defRPr>
            </a:lvl1pPr>
          </a:lstStyle>
          <a:p>
            <a:r>
              <a:rPr lang="en-US" dirty="0"/>
              <a:t>Slide Title, Arial 32 pt.</a:t>
            </a:r>
          </a:p>
        </p:txBody>
      </p:sp>
      <p:sp>
        <p:nvSpPr>
          <p:cNvPr id="2" name="Slide Number Placeholder 1"/>
          <p:cNvSpPr>
            <a:spLocks noGrp="1"/>
          </p:cNvSpPr>
          <p:nvPr>
            <p:ph type="sldNum" sz="quarter" idx="13"/>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2" name="Text Placeholder 19">
            <a:extLst>
              <a:ext uri="{FF2B5EF4-FFF2-40B4-BE49-F238E27FC236}">
                <a16:creationId xmlns:a16="http://schemas.microsoft.com/office/drawing/2014/main" id="{2789C70E-D4F5-4539-825F-8102ABC6844C}"/>
              </a:ext>
            </a:extLst>
          </p:cNvPr>
          <p:cNvSpPr>
            <a:spLocks noGrp="1"/>
          </p:cNvSpPr>
          <p:nvPr>
            <p:ph type="body" sz="quarter" idx="21" hasCustomPrompt="1"/>
          </p:nvPr>
        </p:nvSpPr>
        <p:spPr>
          <a:xfrm>
            <a:off x="944527" y="1507524"/>
            <a:ext cx="4572000" cy="4740876"/>
          </a:xfrm>
        </p:spPr>
        <p:txBody>
          <a:bodyPr/>
          <a:lstStyle>
            <a:lvl1pPr>
              <a:defRPr b="0"/>
            </a:lvl1pPr>
            <a:lvl2pPr marL="352425" indent="-234950">
              <a:buFont typeface="Wingdings" panose="05000000000000000000" pitchFamily="2" charset="2"/>
              <a:buChar char="§"/>
              <a:defRPr/>
            </a:lvl2pPr>
            <a:lvl3pPr marL="457200" indent="-222250">
              <a:buFont typeface="Wingdings" panose="05000000000000000000" pitchFamily="2" charset="2"/>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14" name="Text Placeholder 19">
            <a:extLst>
              <a:ext uri="{FF2B5EF4-FFF2-40B4-BE49-F238E27FC236}">
                <a16:creationId xmlns:a16="http://schemas.microsoft.com/office/drawing/2014/main" id="{473FA333-9240-48EF-A5C6-7ECA7313EA79}"/>
              </a:ext>
            </a:extLst>
          </p:cNvPr>
          <p:cNvSpPr>
            <a:spLocks noGrp="1"/>
          </p:cNvSpPr>
          <p:nvPr>
            <p:ph type="body" sz="quarter" idx="22" hasCustomPrompt="1"/>
          </p:nvPr>
        </p:nvSpPr>
        <p:spPr>
          <a:xfrm>
            <a:off x="6688972" y="1507524"/>
            <a:ext cx="4572000" cy="4740876"/>
          </a:xfrm>
        </p:spPr>
        <p:txBody>
          <a:bodyPr/>
          <a:lstStyle>
            <a:lvl1pPr>
              <a:defRPr b="0"/>
            </a:lvl1pPr>
            <a:lvl2pPr marL="352425" indent="-234950">
              <a:buFont typeface="Wingdings" panose="05000000000000000000" pitchFamily="2" charset="2"/>
              <a:buChar char="§"/>
              <a:defRPr/>
            </a:lvl2pPr>
            <a:lvl3pPr marL="457200" indent="-222250">
              <a:buFont typeface="Wingdings" panose="05000000000000000000" pitchFamily="2" charset="2"/>
              <a:buChar char="§"/>
              <a:defRPr sz="2000"/>
            </a:lvl3pPr>
          </a:lstStyle>
          <a:p>
            <a:pPr lvl="0"/>
            <a:r>
              <a:rPr lang="en-US" dirty="0"/>
              <a:t>Click to edit master text styles</a:t>
            </a:r>
          </a:p>
          <a:p>
            <a:pPr lvl="1"/>
            <a:r>
              <a:rPr lang="en-US" dirty="0"/>
              <a:t>Second level</a:t>
            </a:r>
          </a:p>
          <a:p>
            <a:pPr lvl="2"/>
            <a:r>
              <a:rPr lang="en-US" dirty="0"/>
              <a:t>Third level</a:t>
            </a:r>
          </a:p>
        </p:txBody>
      </p:sp>
      <p:pic>
        <p:nvPicPr>
          <p:cNvPr id="9" name="Picture 8">
            <a:extLst>
              <a:ext uri="{FF2B5EF4-FFF2-40B4-BE49-F238E27FC236}">
                <a16:creationId xmlns:a16="http://schemas.microsoft.com/office/drawing/2014/main" id="{8DEDA517-8260-4280-A7EC-5559C8218D8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58979898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hree Column List_Navy">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77297" y="1243584"/>
            <a:ext cx="3619500" cy="602308"/>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13" name="Title 12"/>
          <p:cNvSpPr>
            <a:spLocks noGrp="1"/>
          </p:cNvSpPr>
          <p:nvPr>
            <p:ph type="title" hasCustomPrompt="1"/>
          </p:nvPr>
        </p:nvSpPr>
        <p:spPr>
          <a:xfrm>
            <a:off x="457200" y="381000"/>
            <a:ext cx="11277600" cy="693337"/>
          </a:xfrm>
        </p:spPr>
        <p:txBody>
          <a:bodyPr/>
          <a:lstStyle>
            <a:lvl1pPr algn="ctr">
              <a:defRPr sz="3200">
                <a:solidFill>
                  <a:schemeClr val="tx1"/>
                </a:solidFill>
              </a:defRPr>
            </a:lvl1pPr>
          </a:lstStyle>
          <a:p>
            <a:r>
              <a:rPr lang="en-US" dirty="0"/>
              <a:t>Slide Title, Arial 32 pt.</a:t>
            </a:r>
          </a:p>
        </p:txBody>
      </p:sp>
      <p:sp>
        <p:nvSpPr>
          <p:cNvPr id="9" name="Text Placeholder 2"/>
          <p:cNvSpPr>
            <a:spLocks noGrp="1"/>
          </p:cNvSpPr>
          <p:nvPr>
            <p:ph type="body" idx="12" hasCustomPrompt="1"/>
          </p:nvPr>
        </p:nvSpPr>
        <p:spPr>
          <a:xfrm>
            <a:off x="4291482" y="1243584"/>
            <a:ext cx="3619500" cy="602308"/>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17" name="Text Placeholder 2"/>
          <p:cNvSpPr>
            <a:spLocks noGrp="1"/>
          </p:cNvSpPr>
          <p:nvPr>
            <p:ph type="body" idx="14" hasCustomPrompt="1"/>
          </p:nvPr>
        </p:nvSpPr>
        <p:spPr>
          <a:xfrm>
            <a:off x="8105667" y="1243584"/>
            <a:ext cx="3619500" cy="602308"/>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2" name="Slide Number Placeholder 1"/>
          <p:cNvSpPr>
            <a:spLocks noGrp="1"/>
          </p:cNvSpPr>
          <p:nvPr>
            <p:ph type="sldNum" sz="quarter" idx="16"/>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20" name="Text Placeholder 19">
            <a:extLst>
              <a:ext uri="{FF2B5EF4-FFF2-40B4-BE49-F238E27FC236}">
                <a16:creationId xmlns:a16="http://schemas.microsoft.com/office/drawing/2014/main" id="{96CCB086-36EF-4F8A-8FB2-EC29098B9753}"/>
              </a:ext>
            </a:extLst>
          </p:cNvPr>
          <p:cNvSpPr>
            <a:spLocks noGrp="1"/>
          </p:cNvSpPr>
          <p:nvPr>
            <p:ph type="body" sz="quarter" idx="21" hasCustomPrompt="1"/>
          </p:nvPr>
        </p:nvSpPr>
        <p:spPr>
          <a:xfrm>
            <a:off x="477838" y="2005357"/>
            <a:ext cx="3619500" cy="4233260"/>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21" name="Text Placeholder 19">
            <a:extLst>
              <a:ext uri="{FF2B5EF4-FFF2-40B4-BE49-F238E27FC236}">
                <a16:creationId xmlns:a16="http://schemas.microsoft.com/office/drawing/2014/main" id="{1378EDB8-0740-4899-9053-3E5A2591CF5A}"/>
              </a:ext>
            </a:extLst>
          </p:cNvPr>
          <p:cNvSpPr>
            <a:spLocks noGrp="1"/>
          </p:cNvSpPr>
          <p:nvPr>
            <p:ph type="body" sz="quarter" idx="22" hasCustomPrompt="1"/>
          </p:nvPr>
        </p:nvSpPr>
        <p:spPr>
          <a:xfrm>
            <a:off x="8115300" y="2004733"/>
            <a:ext cx="3619500" cy="4233260"/>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22" name="Text Placeholder 19">
            <a:extLst>
              <a:ext uri="{FF2B5EF4-FFF2-40B4-BE49-F238E27FC236}">
                <a16:creationId xmlns:a16="http://schemas.microsoft.com/office/drawing/2014/main" id="{E0DBD197-6D2F-4C08-9281-235DD012C3AE}"/>
              </a:ext>
            </a:extLst>
          </p:cNvPr>
          <p:cNvSpPr>
            <a:spLocks noGrp="1"/>
          </p:cNvSpPr>
          <p:nvPr>
            <p:ph type="body" sz="quarter" idx="23" hasCustomPrompt="1"/>
          </p:nvPr>
        </p:nvSpPr>
        <p:spPr>
          <a:xfrm>
            <a:off x="4286250" y="2015140"/>
            <a:ext cx="3619500" cy="4233260"/>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pic>
        <p:nvPicPr>
          <p:cNvPr id="12" name="Picture 11">
            <a:extLst>
              <a:ext uri="{FF2B5EF4-FFF2-40B4-BE49-F238E27FC236}">
                <a16:creationId xmlns:a16="http://schemas.microsoft.com/office/drawing/2014/main" id="{5E38DE22-45AE-4C21-8B18-7AE528A43EBA}"/>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223772398"/>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Four Cirlce Images_Navy">
    <p:spTree>
      <p:nvGrpSpPr>
        <p:cNvPr id="1" name=""/>
        <p:cNvGrpSpPr/>
        <p:nvPr/>
      </p:nvGrpSpPr>
      <p:grpSpPr>
        <a:xfrm>
          <a:off x="0" y="0"/>
          <a:ext cx="0" cy="0"/>
          <a:chOff x="0" y="0"/>
          <a:chExt cx="0" cy="0"/>
        </a:xfrm>
      </p:grpSpPr>
      <p:sp>
        <p:nvSpPr>
          <p:cNvPr id="6" name="Picture Placeholder 5"/>
          <p:cNvSpPr>
            <a:spLocks noGrp="1"/>
          </p:cNvSpPr>
          <p:nvPr>
            <p:ph type="pic" sz="quarter" idx="16" hasCustomPrompt="1"/>
          </p:nvPr>
        </p:nvSpPr>
        <p:spPr>
          <a:xfrm>
            <a:off x="1038225"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4" name="Picture Placeholder 5"/>
          <p:cNvSpPr>
            <a:spLocks noGrp="1"/>
          </p:cNvSpPr>
          <p:nvPr>
            <p:ph type="pic" sz="quarter" idx="17" hasCustomPrompt="1"/>
          </p:nvPr>
        </p:nvSpPr>
        <p:spPr>
          <a:xfrm>
            <a:off x="3905250"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5" name="Picture Placeholder 5"/>
          <p:cNvSpPr>
            <a:spLocks noGrp="1"/>
          </p:cNvSpPr>
          <p:nvPr>
            <p:ph type="pic" sz="quarter" idx="18" hasCustomPrompt="1"/>
          </p:nvPr>
        </p:nvSpPr>
        <p:spPr>
          <a:xfrm>
            <a:off x="6772275"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6" name="Picture Placeholder 5"/>
          <p:cNvSpPr>
            <a:spLocks noGrp="1"/>
          </p:cNvSpPr>
          <p:nvPr>
            <p:ph type="pic" sz="quarter" idx="19" hasCustomPrompt="1"/>
          </p:nvPr>
        </p:nvSpPr>
        <p:spPr>
          <a:xfrm>
            <a:off x="9629775"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7" name="Text Placeholder 2"/>
          <p:cNvSpPr>
            <a:spLocks noGrp="1"/>
          </p:cNvSpPr>
          <p:nvPr>
            <p:ph type="body" idx="1" hasCustomPrompt="1"/>
          </p:nvPr>
        </p:nvSpPr>
        <p:spPr>
          <a:xfrm>
            <a:off x="489145"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3" name="Text Placeholder 2"/>
          <p:cNvSpPr>
            <a:spLocks noGrp="1"/>
          </p:cNvSpPr>
          <p:nvPr>
            <p:ph type="body" idx="20" hasCustomPrompt="1"/>
          </p:nvPr>
        </p:nvSpPr>
        <p:spPr>
          <a:xfrm>
            <a:off x="3349821"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5" name="Text Placeholder 2"/>
          <p:cNvSpPr>
            <a:spLocks noGrp="1"/>
          </p:cNvSpPr>
          <p:nvPr>
            <p:ph type="body" idx="22" hasCustomPrompt="1"/>
          </p:nvPr>
        </p:nvSpPr>
        <p:spPr>
          <a:xfrm>
            <a:off x="6305035"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7" name="Text Placeholder 2"/>
          <p:cNvSpPr>
            <a:spLocks noGrp="1"/>
          </p:cNvSpPr>
          <p:nvPr>
            <p:ph type="body" idx="24" hasCustomPrompt="1"/>
          </p:nvPr>
        </p:nvSpPr>
        <p:spPr>
          <a:xfrm>
            <a:off x="9174480"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9" name="Title 28"/>
          <p:cNvSpPr>
            <a:spLocks noGrp="1"/>
          </p:cNvSpPr>
          <p:nvPr>
            <p:ph type="title" hasCustomPrompt="1"/>
          </p:nvPr>
        </p:nvSpPr>
        <p:spPr>
          <a:xfrm>
            <a:off x="457200" y="396905"/>
            <a:ext cx="11277600" cy="693337"/>
          </a:xfrm>
        </p:spPr>
        <p:txBody>
          <a:bodyPr/>
          <a:lstStyle>
            <a:lvl1pPr algn="ctr">
              <a:defRPr sz="3200">
                <a:solidFill>
                  <a:schemeClr val="tx1"/>
                </a:solidFill>
              </a:defRPr>
            </a:lvl1pPr>
          </a:lstStyle>
          <a:p>
            <a:r>
              <a:rPr lang="en-US" dirty="0"/>
              <a:t>Slide Title, Arial 32 pt.</a:t>
            </a:r>
          </a:p>
        </p:txBody>
      </p:sp>
      <p:sp>
        <p:nvSpPr>
          <p:cNvPr id="2" name="Slide Number Placeholder 1"/>
          <p:cNvSpPr>
            <a:spLocks noGrp="1"/>
          </p:cNvSpPr>
          <p:nvPr>
            <p:ph type="sldNum" sz="quarter" idx="27"/>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20" name="Text Placeholder 3">
            <a:extLst>
              <a:ext uri="{FF2B5EF4-FFF2-40B4-BE49-F238E27FC236}">
                <a16:creationId xmlns:a16="http://schemas.microsoft.com/office/drawing/2014/main" id="{A72CD6B6-9C07-420E-9231-F63233160BD1}"/>
              </a:ext>
            </a:extLst>
          </p:cNvPr>
          <p:cNvSpPr>
            <a:spLocks noGrp="1"/>
          </p:cNvSpPr>
          <p:nvPr>
            <p:ph type="body" sz="quarter" idx="28" hasCustomPrompt="1"/>
          </p:nvPr>
        </p:nvSpPr>
        <p:spPr>
          <a:xfrm>
            <a:off x="474760"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sp>
        <p:nvSpPr>
          <p:cNvPr id="21" name="Text Placeholder 3">
            <a:extLst>
              <a:ext uri="{FF2B5EF4-FFF2-40B4-BE49-F238E27FC236}">
                <a16:creationId xmlns:a16="http://schemas.microsoft.com/office/drawing/2014/main" id="{D8F24A27-0605-44A5-AC6D-02C755F07B8A}"/>
              </a:ext>
            </a:extLst>
          </p:cNvPr>
          <p:cNvSpPr>
            <a:spLocks noGrp="1"/>
          </p:cNvSpPr>
          <p:nvPr>
            <p:ph type="body" sz="quarter" idx="29" hasCustomPrompt="1"/>
          </p:nvPr>
        </p:nvSpPr>
        <p:spPr>
          <a:xfrm>
            <a:off x="3350814"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sp>
        <p:nvSpPr>
          <p:cNvPr id="22" name="Text Placeholder 3">
            <a:extLst>
              <a:ext uri="{FF2B5EF4-FFF2-40B4-BE49-F238E27FC236}">
                <a16:creationId xmlns:a16="http://schemas.microsoft.com/office/drawing/2014/main" id="{1ADA441C-C4BE-4EAB-8819-5C78BDC65DA4}"/>
              </a:ext>
            </a:extLst>
          </p:cNvPr>
          <p:cNvSpPr>
            <a:spLocks noGrp="1"/>
          </p:cNvSpPr>
          <p:nvPr>
            <p:ph type="body" sz="quarter" idx="30" hasCustomPrompt="1"/>
          </p:nvPr>
        </p:nvSpPr>
        <p:spPr>
          <a:xfrm>
            <a:off x="6298426" y="3963531"/>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sp>
        <p:nvSpPr>
          <p:cNvPr id="30" name="Text Placeholder 3">
            <a:extLst>
              <a:ext uri="{FF2B5EF4-FFF2-40B4-BE49-F238E27FC236}">
                <a16:creationId xmlns:a16="http://schemas.microsoft.com/office/drawing/2014/main" id="{E708554F-2173-4A8D-B673-E68B1415F335}"/>
              </a:ext>
            </a:extLst>
          </p:cNvPr>
          <p:cNvSpPr>
            <a:spLocks noGrp="1"/>
          </p:cNvSpPr>
          <p:nvPr>
            <p:ph type="body" sz="quarter" idx="31" hasCustomPrompt="1"/>
          </p:nvPr>
        </p:nvSpPr>
        <p:spPr>
          <a:xfrm>
            <a:off x="9174480"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pic>
        <p:nvPicPr>
          <p:cNvPr id="19" name="Picture 18">
            <a:extLst>
              <a:ext uri="{FF2B5EF4-FFF2-40B4-BE49-F238E27FC236}">
                <a16:creationId xmlns:a16="http://schemas.microsoft.com/office/drawing/2014/main" id="{8760724D-7DC9-41A3-B4D7-9EFE4E7F65AF}"/>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43588357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Quote With Text_Navy">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lIns="91440" rIns="91440" anchor="ctr">
            <a:noAutofit/>
          </a:bodyPr>
          <a:lstStyle>
            <a:lvl1pPr>
              <a:defRPr sz="3200" baseline="0">
                <a:solidFill>
                  <a:schemeClr val="tx1"/>
                </a:solidFill>
              </a:defRPr>
            </a:lvl1pPr>
          </a:lstStyle>
          <a:p>
            <a:r>
              <a:rPr lang="en-US" dirty="0"/>
              <a:t>Slide Title, Arial 36 pt.</a:t>
            </a:r>
          </a:p>
        </p:txBody>
      </p:sp>
      <p:sp>
        <p:nvSpPr>
          <p:cNvPr id="10" name="Text Placeholder 9"/>
          <p:cNvSpPr>
            <a:spLocks noGrp="1"/>
          </p:cNvSpPr>
          <p:nvPr>
            <p:ph type="body" sz="quarter" idx="25" hasCustomPrompt="1"/>
          </p:nvPr>
        </p:nvSpPr>
        <p:spPr>
          <a:xfrm>
            <a:off x="457200" y="1747764"/>
            <a:ext cx="5524500" cy="1178180"/>
          </a:xfrm>
          <a:prstGeom prst="rect">
            <a:avLst/>
          </a:prstGeom>
        </p:spPr>
        <p:txBody>
          <a:bodyPr anchor="ctr">
            <a:noAutofit/>
          </a:bodyPr>
          <a:lstStyle>
            <a:lvl1pPr>
              <a:defRPr b="0">
                <a:solidFill>
                  <a:schemeClr val="tx2"/>
                </a:solidFill>
              </a:defRPr>
            </a:lvl1pPr>
            <a:lvl2pPr>
              <a:lnSpc>
                <a:spcPct val="100000"/>
              </a:lnSpc>
              <a:defRPr>
                <a:solidFill>
                  <a:schemeClr val="tx1"/>
                </a:solidFill>
              </a:defRPr>
            </a:lvl2pPr>
          </a:lstStyle>
          <a:p>
            <a:pPr lvl="1"/>
            <a:r>
              <a:rPr lang="en-US" dirty="0"/>
              <a:t>Lorem ipsum dolor sit </a:t>
            </a:r>
            <a:r>
              <a:rPr lang="en-US" dirty="0" err="1"/>
              <a:t>amet</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a:t>
            </a:r>
          </a:p>
        </p:txBody>
      </p:sp>
      <p:sp>
        <p:nvSpPr>
          <p:cNvPr id="9"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cap="none" baseline="0">
                <a:solidFill>
                  <a:schemeClr val="accent3"/>
                </a:solidFill>
              </a:defRPr>
            </a:lvl1pPr>
          </a:lstStyle>
          <a:p>
            <a:pPr lvl="0"/>
            <a:r>
              <a:rPr lang="en-US" dirty="0"/>
              <a:t>Slide Subtitle, Arial 24 pt.</a:t>
            </a:r>
          </a:p>
        </p:txBody>
      </p:sp>
      <p:sp>
        <p:nvSpPr>
          <p:cNvPr id="4" name="Content Placeholder 3"/>
          <p:cNvSpPr>
            <a:spLocks noGrp="1"/>
          </p:cNvSpPr>
          <p:nvPr>
            <p:ph sz="quarter" idx="33" hasCustomPrompt="1"/>
          </p:nvPr>
        </p:nvSpPr>
        <p:spPr>
          <a:xfrm>
            <a:off x="457200" y="3079286"/>
            <a:ext cx="5522976" cy="3169114"/>
          </a:xfrm>
          <a:prstGeom prst="rect">
            <a:avLst/>
          </a:prstGeom>
        </p:spPr>
        <p:txBody>
          <a:bodyPr>
            <a:noAutofit/>
          </a:bodyPr>
          <a:lstStyle>
            <a:lvl1pPr>
              <a:lnSpc>
                <a:spcPct val="100000"/>
              </a:lnSpc>
              <a:defRPr>
                <a:solidFill>
                  <a:schemeClr val="tx1"/>
                </a:solidFill>
              </a:defRPr>
            </a:lvl1pPr>
            <a:lvl2pPr>
              <a:lnSpc>
                <a:spcPct val="100000"/>
              </a:lnSpc>
              <a:defRPr>
                <a:solidFill>
                  <a:schemeClr val="tx1"/>
                </a:solidFill>
              </a:defRPr>
            </a:lvl2pPr>
            <a:lvl3pPr>
              <a:lnSpc>
                <a:spcPct val="100000"/>
              </a:lnSpc>
              <a:defRPr>
                <a:solidFill>
                  <a:schemeClr val="tx1"/>
                </a:solidFill>
              </a:defRPr>
            </a:lvl3pPr>
            <a:lvl4pPr>
              <a:lnSpc>
                <a:spcPct val="100000"/>
              </a:lnSpc>
              <a:defRPr>
                <a:solidFill>
                  <a:schemeClr val="tx1"/>
                </a:solidFill>
              </a:defRPr>
            </a:lvl4pPr>
            <a:lvl5pPr marL="1097280" indent="-292608">
              <a:lnSpc>
                <a:spcPct val="100000"/>
              </a:lnSpc>
              <a:buFont typeface="Arial" panose="020B0604020202020204" pitchFamily="34" charset="0"/>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34"/>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5" name="Text Placeholder 4">
            <a:extLst>
              <a:ext uri="{FF2B5EF4-FFF2-40B4-BE49-F238E27FC236}">
                <a16:creationId xmlns:a16="http://schemas.microsoft.com/office/drawing/2014/main" id="{64276B16-28A0-4B86-897C-30382FC3EBB6}"/>
              </a:ext>
            </a:extLst>
          </p:cNvPr>
          <p:cNvSpPr>
            <a:spLocks noGrp="1"/>
          </p:cNvSpPr>
          <p:nvPr>
            <p:ph type="body" sz="quarter" idx="35" hasCustomPrompt="1"/>
          </p:nvPr>
        </p:nvSpPr>
        <p:spPr>
          <a:xfrm>
            <a:off x="6934200" y="1942092"/>
            <a:ext cx="4818450" cy="923330"/>
          </a:xfrm>
        </p:spPr>
        <p:txBody>
          <a:bodyPr>
            <a:spAutoFit/>
          </a:bodyPr>
          <a:lstStyle>
            <a:lvl1pPr>
              <a:defRPr sz="2800" cap="none" baseline="0"/>
            </a:lvl1pPr>
            <a:lvl2pPr marL="295275" indent="-285750">
              <a:buClr>
                <a:schemeClr val="accent3"/>
              </a:buClr>
              <a:buSzPct val="110000"/>
              <a:buFont typeface="Arial" panose="020B0604020202020204" pitchFamily="34" charset="0"/>
              <a:buChar char="‒"/>
              <a:defRPr sz="1600" cap="none" baseline="0">
                <a:solidFill>
                  <a:schemeClr val="accent3"/>
                </a:solidFill>
              </a:defRPr>
            </a:lvl2pPr>
            <a:lvl3pPr marL="0" indent="0">
              <a:buNone/>
              <a:defRPr/>
            </a:lvl3pPr>
          </a:lstStyle>
          <a:p>
            <a:pPr lvl="0"/>
            <a:r>
              <a:rPr lang="en-US" dirty="0"/>
              <a:t>“Click to edit text”</a:t>
            </a:r>
          </a:p>
          <a:p>
            <a:pPr lvl="1"/>
            <a:r>
              <a:rPr lang="en-US" dirty="0"/>
              <a:t>To have source text, hit the bullet indent button</a:t>
            </a:r>
          </a:p>
        </p:txBody>
      </p:sp>
      <p:pic>
        <p:nvPicPr>
          <p:cNvPr id="11" name="Picture 10">
            <a:extLst>
              <a:ext uri="{FF2B5EF4-FFF2-40B4-BE49-F238E27FC236}">
                <a16:creationId xmlns:a16="http://schemas.microsoft.com/office/drawing/2014/main" id="{092558DF-6B9E-4F30-9907-341ECFEE0592}"/>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793170729"/>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wo Quotes_Navy">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198" y="381000"/>
            <a:ext cx="10287000" cy="693337"/>
          </a:xfrm>
        </p:spPr>
        <p:txBody>
          <a:bodyPr anchor="ctr">
            <a:noAutofit/>
          </a:bodyPr>
          <a:lstStyle>
            <a:lvl1pPr>
              <a:lnSpc>
                <a:spcPct val="100000"/>
              </a:lnSpc>
              <a:defRPr lang="en-US" sz="3200" b="1" i="0" kern="1200" cap="none" baseline="0" dirty="0">
                <a:solidFill>
                  <a:schemeClr val="tx1"/>
                </a:solidFill>
                <a:latin typeface="+mn-lt"/>
                <a:ea typeface="Arial Narrow" charset="0"/>
                <a:cs typeface="Arial Narrow" charset="0"/>
              </a:defRPr>
            </a:lvl1pPr>
          </a:lstStyle>
          <a:p>
            <a:r>
              <a:rPr lang="en-US" dirty="0"/>
              <a:t>Slide Title, Arial 32 pt.</a:t>
            </a:r>
          </a:p>
        </p:txBody>
      </p:sp>
      <p:sp>
        <p:nvSpPr>
          <p:cNvPr id="9" name="Text Placeholder 9"/>
          <p:cNvSpPr>
            <a:spLocks noGrp="1"/>
          </p:cNvSpPr>
          <p:nvPr>
            <p:ph type="body" sz="quarter" idx="28" hasCustomPrompt="1"/>
          </p:nvPr>
        </p:nvSpPr>
        <p:spPr>
          <a:xfrm>
            <a:off x="457199" y="1243584"/>
            <a:ext cx="10286999" cy="491372"/>
          </a:xfrm>
          <a:prstGeom prst="rect">
            <a:avLst/>
          </a:prstGeom>
        </p:spPr>
        <p:txBody>
          <a:bodyPr anchor="ctr">
            <a:noAutofit/>
          </a:bodyPr>
          <a:lstStyle>
            <a:lvl1pPr>
              <a:defRPr b="1" cap="none" baseline="0">
                <a:solidFill>
                  <a:schemeClr val="accent3"/>
                </a:solidFill>
              </a:defRPr>
            </a:lvl1pPr>
          </a:lstStyle>
          <a:p>
            <a:pPr lvl="0"/>
            <a:r>
              <a:rPr lang="en-US" dirty="0"/>
              <a:t>Slide Subtitle, Arial 24 pt.</a:t>
            </a:r>
          </a:p>
        </p:txBody>
      </p:sp>
      <p:sp>
        <p:nvSpPr>
          <p:cNvPr id="2" name="Slide Number Placeholder 1"/>
          <p:cNvSpPr>
            <a:spLocks noGrp="1"/>
          </p:cNvSpPr>
          <p:nvPr>
            <p:ph type="sldNum" sz="quarter" idx="35"/>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3" name="Text Placeholder 12">
            <a:extLst>
              <a:ext uri="{FF2B5EF4-FFF2-40B4-BE49-F238E27FC236}">
                <a16:creationId xmlns:a16="http://schemas.microsoft.com/office/drawing/2014/main" id="{455541CB-C5CF-406B-A04F-B92D0DF858F7}"/>
              </a:ext>
            </a:extLst>
          </p:cNvPr>
          <p:cNvSpPr>
            <a:spLocks noGrp="1"/>
          </p:cNvSpPr>
          <p:nvPr>
            <p:ph type="body" sz="quarter" idx="38" hasCustomPrompt="1"/>
          </p:nvPr>
        </p:nvSpPr>
        <p:spPr>
          <a:xfrm>
            <a:off x="457200" y="1950142"/>
            <a:ext cx="5524500" cy="4298258"/>
          </a:xfrm>
        </p:spPr>
        <p:txBody>
          <a:bodyPr/>
          <a:lstStyle>
            <a:lvl1pPr>
              <a:buFontTx/>
              <a:buNone/>
              <a:defRPr cap="none" baseline="0"/>
            </a:lvl1pPr>
            <a:lvl2pPr marL="352425" indent="-342900">
              <a:buClr>
                <a:schemeClr val="accent3"/>
              </a:buClr>
              <a:buFont typeface="Arial" panose="020B0604020202020204" pitchFamily="34" charset="0"/>
              <a:buChar char="‒"/>
              <a:defRPr sz="1600" cap="none" baseline="0">
                <a:solidFill>
                  <a:schemeClr val="accent3"/>
                </a:solidFill>
              </a:defRPr>
            </a:lvl2pPr>
            <a:lvl3pPr marL="0" indent="0">
              <a:buFontTx/>
              <a:buNone/>
              <a:defRPr/>
            </a:lvl3pPr>
            <a:lvl4pPr marL="346075" indent="0">
              <a:buFontTx/>
              <a:buNone/>
              <a:defRPr/>
            </a:lvl4pPr>
            <a:lvl5pPr marL="1203325" indent="0">
              <a:buFontTx/>
              <a:buNone/>
              <a:defRPr/>
            </a:lvl5pPr>
          </a:lstStyle>
          <a:p>
            <a:pPr lvl="0"/>
            <a:r>
              <a:rPr lang="en-US" dirty="0"/>
              <a:t>“Click to edit textbox text”</a:t>
            </a:r>
          </a:p>
          <a:p>
            <a:pPr lvl="1"/>
            <a:r>
              <a:rPr lang="en-US" dirty="0"/>
              <a:t>Source</a:t>
            </a:r>
          </a:p>
        </p:txBody>
      </p:sp>
      <p:pic>
        <p:nvPicPr>
          <p:cNvPr id="10" name="Picture 9">
            <a:extLst>
              <a:ext uri="{FF2B5EF4-FFF2-40B4-BE49-F238E27FC236}">
                <a16:creationId xmlns:a16="http://schemas.microsoft.com/office/drawing/2014/main" id="{154F11A7-B65F-415E-B94A-A94E3E683519}"/>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904057235"/>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nd Subtitle Blank_Navy">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lnSpc>
                <a:spcPct val="100000"/>
              </a:lnSpc>
              <a:defRPr sz="3200" baseline="0">
                <a:solidFill>
                  <a:schemeClr val="tx1"/>
                </a:solidFill>
              </a:defRPr>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cap="none" baseline="0">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7" name="Picture 6">
            <a:extLst>
              <a:ext uri="{FF2B5EF4-FFF2-40B4-BE49-F238E27FC236}">
                <a16:creationId xmlns:a16="http://schemas.microsoft.com/office/drawing/2014/main" id="{F77DB5DA-42BB-4CA2-904F-B5CFF726EB86}"/>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6253248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Line Chart_White">
    <p:bg>
      <p:bgRef idx="1001">
        <a:schemeClr val="bg2"/>
      </p:bgRef>
    </p:bg>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40622"/>
            <a:ext cx="11277600" cy="350838"/>
          </a:xfrm>
          <a:prstGeom prst="rect">
            <a:avLst/>
          </a:prstGeom>
        </p:spPr>
        <p:txBody>
          <a:bodyP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bg2">
              <a:lumMod val="95000"/>
            </a:schemeClr>
          </a:solidFill>
        </p:spPr>
        <p:txBody>
          <a:bodyPr/>
          <a:lstStyle>
            <a:lvl1pPr algn="ctr">
              <a:defRPr sz="1400" b="0" i="0">
                <a:solidFill>
                  <a:schemeClr val="tx2"/>
                </a:solidFill>
              </a:defRPr>
            </a:lvl1pPr>
          </a:lstStyle>
          <a:p>
            <a:r>
              <a:rPr lang="en-US"/>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7" name="Picture 6">
            <a:extLst>
              <a:ext uri="{FF2B5EF4-FFF2-40B4-BE49-F238E27FC236}">
                <a16:creationId xmlns:a16="http://schemas.microsoft.com/office/drawing/2014/main" id="{1C691912-0D51-4625-BCF6-2DC607E7F310}"/>
              </a:ext>
            </a:extLst>
          </p:cNvPr>
          <p:cNvPicPr>
            <a:picLocks/>
          </p:cNvPicPr>
          <p:nvPr userDrawn="1"/>
        </p:nvPicPr>
        <p:blipFill>
          <a:blip r:embed="rId2"/>
          <a:stretch>
            <a:fillRect/>
          </a:stretch>
        </p:blipFill>
        <p:spPr>
          <a:xfrm>
            <a:off x="460374" y="6518444"/>
            <a:ext cx="557700" cy="154923"/>
          </a:xfrm>
          <a:prstGeom prst="rect">
            <a:avLst/>
          </a:prstGeom>
        </p:spPr>
      </p:pic>
      <p:pic>
        <p:nvPicPr>
          <p:cNvPr id="10" name="Graphic 9">
            <a:extLst>
              <a:ext uri="{FF2B5EF4-FFF2-40B4-BE49-F238E27FC236}">
                <a16:creationId xmlns:a16="http://schemas.microsoft.com/office/drawing/2014/main" id="{156F8530-E698-477E-9D81-925E9A8585D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747802212"/>
      </p:ext>
    </p:extLst>
  </p:cSld>
  <p:clrMapOvr>
    <a:overrideClrMapping bg1="dk1" tx1="lt1" bg2="dk2" tx2="lt2" accent1="accent1" accent2="accent2" accent3="accent3" accent4="accent4" accent5="accent5" accent6="accent6" hlink="hlink" folHlink="folHlink"/>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Blank_Navy">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defRPr sz="3200" baseline="0">
                <a:solidFill>
                  <a:schemeClr val="tx1"/>
                </a:solidFill>
              </a:defRPr>
            </a:lvl1pPr>
          </a:lstStyle>
          <a:p>
            <a:r>
              <a:rPr lang="en-US" dirty="0"/>
              <a:t>Slide Title, Arial 32 pt.</a:t>
            </a:r>
          </a:p>
        </p:txBody>
      </p:sp>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6" name="Picture 5">
            <a:extLst>
              <a:ext uri="{FF2B5EF4-FFF2-40B4-BE49-F238E27FC236}">
                <a16:creationId xmlns:a16="http://schemas.microsoft.com/office/drawing/2014/main" id="{90FC7C9F-14F4-4ECF-8292-C40685236926}"/>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986900173"/>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blank" preserve="1">
  <p:cSld name="Blank_Navy">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4" name="Picture 3">
            <a:extLst>
              <a:ext uri="{FF2B5EF4-FFF2-40B4-BE49-F238E27FC236}">
                <a16:creationId xmlns:a16="http://schemas.microsoft.com/office/drawing/2014/main" id="{79F3A80F-4B09-474F-AC6A-0B559CF8FE7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84574129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5" name="Media Placeholder 4"/>
          <p:cNvSpPr>
            <a:spLocks noGrp="1"/>
          </p:cNvSpPr>
          <p:nvPr>
            <p:ph type="media" sz="quarter" idx="30" hasCustomPrompt="1"/>
          </p:nvPr>
        </p:nvSpPr>
        <p:spPr>
          <a:xfrm>
            <a:off x="1219200" y="2220913"/>
            <a:ext cx="9715500" cy="3727450"/>
          </a:xfrm>
          <a:prstGeom prst="rect">
            <a:avLst/>
          </a:prstGeom>
          <a:solidFill>
            <a:schemeClr val="tx2">
              <a:lumMod val="95000"/>
            </a:schemeClr>
          </a:solidFill>
        </p:spPr>
        <p:txBody>
          <a:bodyPr/>
          <a:lstStyle>
            <a:lvl1pPr algn="ctr">
              <a:defRPr sz="1400" b="0" cap="none">
                <a:solidFill>
                  <a:srgbClr val="0B2338"/>
                </a:solidFill>
              </a:defRPr>
            </a:lvl1pPr>
          </a:lstStyle>
          <a:p>
            <a:r>
              <a:rPr lang="en-US" dirty="0"/>
              <a:t>Drag video to placeholder or click on icon to place video from file. </a:t>
            </a:r>
          </a:p>
        </p:txBody>
      </p:sp>
      <p:sp>
        <p:nvSpPr>
          <p:cNvPr id="8" name="Title 7"/>
          <p:cNvSpPr>
            <a:spLocks noGrp="1"/>
          </p:cNvSpPr>
          <p:nvPr>
            <p:ph type="title" hasCustomPrompt="1"/>
          </p:nvPr>
        </p:nvSpPr>
        <p:spPr>
          <a:xfrm>
            <a:off x="457200" y="381000"/>
            <a:ext cx="11277600" cy="693337"/>
          </a:xfrm>
        </p:spPr>
        <p:txBody>
          <a:bodyPr anchor="ctr">
            <a:noAutofit/>
          </a:bodyP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43584"/>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7" name="Slide Number Placeholder 6"/>
          <p:cNvSpPr>
            <a:spLocks noGrp="1"/>
          </p:cNvSpPr>
          <p:nvPr>
            <p:ph type="sldNum" sz="quarter" idx="31"/>
          </p:nvPr>
        </p:nvSpPr>
        <p:spPr/>
        <p:txBody>
          <a:bodyPr/>
          <a:lstStyle/>
          <a:p>
            <a:fld id="{2F2F552B-1952-B44E-8CAB-5705F0ACD2E2}" type="slidenum">
              <a:rPr lang="uk-UA" smtClean="0"/>
              <a:pPr/>
              <a:t>‹#›</a:t>
            </a:fld>
            <a:endParaRPr lang="uk-UA" dirty="0"/>
          </a:p>
        </p:txBody>
      </p:sp>
      <p:pic>
        <p:nvPicPr>
          <p:cNvPr id="10" name="Picture 9">
            <a:extLst>
              <a:ext uri="{FF2B5EF4-FFF2-40B4-BE49-F238E27FC236}">
                <a16:creationId xmlns:a16="http://schemas.microsoft.com/office/drawing/2014/main" id="{3D29D446-8F95-48AE-89AE-FBA09C8C3FCA}"/>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41573742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Line Char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84048"/>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40622"/>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7" name="Picture 6">
            <a:extLst>
              <a:ext uri="{FF2B5EF4-FFF2-40B4-BE49-F238E27FC236}">
                <a16:creationId xmlns:a16="http://schemas.microsoft.com/office/drawing/2014/main" id="{1C691912-0D51-4625-BCF6-2DC607E7F310}"/>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4069427508"/>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Pie Chart With Tex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t"/>
          <a:lstStyle>
            <a:lvl1pPr algn="ctr">
              <a:defRPr sz="3200"/>
            </a:lvl1pPr>
          </a:lstStyle>
          <a:p>
            <a:r>
              <a:rPr lang="en-US" dirty="0"/>
              <a:t>Slide Title, Arial 32 Pt.</a:t>
            </a:r>
          </a:p>
        </p:txBody>
      </p:sp>
      <p:sp>
        <p:nvSpPr>
          <p:cNvPr id="4" name="Chart Placeholder 3"/>
          <p:cNvSpPr>
            <a:spLocks noGrp="1"/>
          </p:cNvSpPr>
          <p:nvPr>
            <p:ph type="chart" sz="quarter" idx="29"/>
          </p:nvPr>
        </p:nvSpPr>
        <p:spPr>
          <a:xfrm>
            <a:off x="1033182" y="2055258"/>
            <a:ext cx="4389120" cy="420624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10" name="Text Placeholder 9"/>
          <p:cNvSpPr>
            <a:spLocks noGrp="1"/>
          </p:cNvSpPr>
          <p:nvPr>
            <p:ph type="body" sz="quarter" idx="28" hasCustomPrompt="1"/>
          </p:nvPr>
        </p:nvSpPr>
        <p:spPr>
          <a:xfrm>
            <a:off x="457200" y="1243584"/>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11" name="Text Placeholder 14"/>
          <p:cNvSpPr>
            <a:spLocks noGrp="1"/>
          </p:cNvSpPr>
          <p:nvPr>
            <p:ph type="body" sz="quarter" idx="12" hasCustomPrompt="1"/>
          </p:nvPr>
        </p:nvSpPr>
        <p:spPr>
          <a:xfrm>
            <a:off x="6096000" y="2048032"/>
            <a:ext cx="5638800" cy="4213466"/>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a:t>
            </a:r>
            <a:r>
              <a:rPr lang="en-US" dirty="0" err="1"/>
              <a:t>dolore</a:t>
            </a:r>
            <a:r>
              <a:rPr lang="en-US" dirty="0"/>
              <a:t> magna </a:t>
            </a:r>
            <a:r>
              <a:rPr lang="en-US" dirty="0" err="1"/>
              <a:t>aliquam</a:t>
            </a:r>
            <a:r>
              <a:rPr lang="en-US" dirty="0"/>
              <a:t> </a:t>
            </a:r>
            <a:r>
              <a:rPr lang="en-US" dirty="0" err="1"/>
              <a:t>erat</a:t>
            </a:r>
            <a:r>
              <a:rPr lang="en-US" dirty="0"/>
              <a:t> </a:t>
            </a:r>
            <a:r>
              <a:rPr lang="en-US" dirty="0" err="1"/>
              <a:t>volutpat</a:t>
            </a:r>
            <a:r>
              <a:rPr lang="en-US" dirty="0"/>
              <a:t>. </a:t>
            </a:r>
            <a:r>
              <a:rPr lang="en-US" dirty="0" err="1"/>
              <a:t>Ut</a:t>
            </a:r>
            <a:r>
              <a:rPr lang="en-US" dirty="0"/>
              <a: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9" name="Picture 8">
            <a:extLst>
              <a:ext uri="{FF2B5EF4-FFF2-40B4-BE49-F238E27FC236}">
                <a16:creationId xmlns:a16="http://schemas.microsoft.com/office/drawing/2014/main" id="{311CD7E1-2D1F-45CC-8991-0AFB4CE00A24}"/>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00624260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wo Pie Charts">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lstStyle>
            <a:lvl1pPr algn="ctr">
              <a:defRPr sz="3200"/>
            </a:lvl1pPr>
          </a:lstStyle>
          <a:p>
            <a:r>
              <a:rPr lang="en-US" dirty="0"/>
              <a:t>Slide Title, Arial 32 pt.</a:t>
            </a:r>
          </a:p>
        </p:txBody>
      </p:sp>
      <p:sp>
        <p:nvSpPr>
          <p:cNvPr id="7" name="Chart Placeholder 3"/>
          <p:cNvSpPr>
            <a:spLocks noGrp="1"/>
          </p:cNvSpPr>
          <p:nvPr>
            <p:ph type="chart" sz="quarter" idx="30"/>
          </p:nvPr>
        </p:nvSpPr>
        <p:spPr>
          <a:xfrm>
            <a:off x="6835140" y="1482602"/>
            <a:ext cx="4389120" cy="4765797"/>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6" name="Chart Placeholder 3"/>
          <p:cNvSpPr>
            <a:spLocks noGrp="1"/>
          </p:cNvSpPr>
          <p:nvPr>
            <p:ph type="chart" sz="quarter" idx="29"/>
          </p:nvPr>
        </p:nvSpPr>
        <p:spPr>
          <a:xfrm>
            <a:off x="1033182" y="1482602"/>
            <a:ext cx="4389120" cy="4765797"/>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1"/>
          </p:nvPr>
        </p:nvSpPr>
        <p:spPr/>
        <p:txBody>
          <a:bodyPr/>
          <a:lstStyle/>
          <a:p>
            <a:fld id="{2F2F552B-1952-B44E-8CAB-5705F0ACD2E2}" type="slidenum">
              <a:rPr lang="uk-UA" smtClean="0"/>
              <a:pPr/>
              <a:t>‹#›</a:t>
            </a:fld>
            <a:endParaRPr lang="uk-UA" dirty="0"/>
          </a:p>
        </p:txBody>
      </p:sp>
      <p:pic>
        <p:nvPicPr>
          <p:cNvPr id="9" name="Picture 8">
            <a:extLst>
              <a:ext uri="{FF2B5EF4-FFF2-40B4-BE49-F238E27FC236}">
                <a16:creationId xmlns:a16="http://schemas.microsoft.com/office/drawing/2014/main" id="{B26110B8-B9E5-4246-B47F-CD94B48C5BC1}"/>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898432021"/>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Bar Char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34440"/>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6" name="Picture 5">
            <a:extLst>
              <a:ext uri="{FF2B5EF4-FFF2-40B4-BE49-F238E27FC236}">
                <a16:creationId xmlns:a16="http://schemas.microsoft.com/office/drawing/2014/main" id="{02581A30-CC92-4726-A92B-33943355A586}"/>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227573409"/>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Column Char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39801"/>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6" name="Picture 5">
            <a:extLst>
              <a:ext uri="{FF2B5EF4-FFF2-40B4-BE49-F238E27FC236}">
                <a16:creationId xmlns:a16="http://schemas.microsoft.com/office/drawing/2014/main" id="{29121966-19EA-4D11-9FC9-0C873119044C}"/>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635884470"/>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meline Vertical_Short">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defRPr sz="3200"/>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p>
            <a:fld id="{2F2F552B-1952-B44E-8CAB-5705F0ACD2E2}" type="slidenum">
              <a:rPr lang="uk-UA" smtClean="0"/>
              <a:pPr/>
              <a:t>‹#›</a:t>
            </a:fld>
            <a:endParaRPr lang="uk-UA" dirty="0"/>
          </a:p>
        </p:txBody>
      </p:sp>
      <p:sp>
        <p:nvSpPr>
          <p:cNvPr id="7" name="Text Placeholder 11"/>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11" name="Text Placeholder 11"/>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2" name="Straight Connector 11"/>
          <p:cNvCxnSpPr/>
          <p:nvPr userDrawn="1"/>
        </p:nvCxnSpPr>
        <p:spPr>
          <a:xfrm flipH="1">
            <a:off x="8492902" y="1469403"/>
            <a:ext cx="15740" cy="466344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Content Placeholder 12"/>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5" name="Text Placeholder 11"/>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2017</a:t>
            </a:r>
          </a:p>
        </p:txBody>
      </p:sp>
      <p:sp>
        <p:nvSpPr>
          <p:cNvPr id="16" name="Text Placeholder 11"/>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2016</a:t>
            </a:r>
          </a:p>
        </p:txBody>
      </p:sp>
      <p:sp>
        <p:nvSpPr>
          <p:cNvPr id="18" name="Text Placeholder 11"/>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9" name="Content Placeholder 12"/>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1" name="Content Placeholder 12"/>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3" name="Content Placeholder 12"/>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11"/>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6" name="Text Placeholder 11"/>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7" name="Text Placeholder 11"/>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30" name="Text Placeholder 14">
            <a:extLst>
              <a:ext uri="{FF2B5EF4-FFF2-40B4-BE49-F238E27FC236}">
                <a16:creationId xmlns:a16="http://schemas.microsoft.com/office/drawing/2014/main" id="{EFCD65FE-8E21-4D83-BA34-36B16ADDC6AD}"/>
              </a:ext>
            </a:extLst>
          </p:cNvPr>
          <p:cNvSpPr>
            <a:spLocks noGrp="1"/>
          </p:cNvSpPr>
          <p:nvPr>
            <p:ph type="body" sz="quarter" idx="12" hasCustomPrompt="1"/>
          </p:nvPr>
        </p:nvSpPr>
        <p:spPr>
          <a:xfrm>
            <a:off x="465111" y="1950142"/>
            <a:ext cx="5190417" cy="4264311"/>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pic>
        <p:nvPicPr>
          <p:cNvPr id="28" name="Picture 27">
            <a:extLst>
              <a:ext uri="{FF2B5EF4-FFF2-40B4-BE49-F238E27FC236}">
                <a16:creationId xmlns:a16="http://schemas.microsoft.com/office/drawing/2014/main" id="{EAF4907B-AB42-4085-A733-84543E3891E5}"/>
              </a:ext>
            </a:extLst>
          </p:cNvPr>
          <p:cNvPicPr>
            <a:picLocks/>
          </p:cNvPicPr>
          <p:nvPr userDrawn="1"/>
        </p:nvPicPr>
        <p:blipFill>
          <a:blip r:embed="rId2"/>
          <a:stretch>
            <a:fillRect/>
          </a:stretch>
        </p:blipFill>
        <p:spPr>
          <a:xfrm>
            <a:off x="460374" y="6518444"/>
            <a:ext cx="557700" cy="154923"/>
          </a:xfrm>
          <a:prstGeom prst="rect">
            <a:avLst/>
          </a:prstGeom>
        </p:spPr>
      </p:pic>
      <p:sp>
        <p:nvSpPr>
          <p:cNvPr id="31" name="Oval 30">
            <a:extLst>
              <a:ext uri="{FF2B5EF4-FFF2-40B4-BE49-F238E27FC236}">
                <a16:creationId xmlns:a16="http://schemas.microsoft.com/office/drawing/2014/main" id="{45221AF0-44E5-435A-A5F3-80703E0176B8}"/>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6D3DE4E3-7AB4-4F9F-A21F-5ABD1FBFD442}"/>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F65ACCE7-B0BD-4653-8D2D-FAC99EC5ABC7}"/>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200ABA0F-68A8-439D-9E59-6E822802F7B9}"/>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7941122"/>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meline Vertical_Extended 1">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defRPr sz="3200"/>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p>
            <a:fld id="{2F2F552B-1952-B44E-8CAB-5705F0ACD2E2}" type="slidenum">
              <a:rPr lang="uk-UA" smtClean="0"/>
              <a:pPr/>
              <a:t>‹#›</a:t>
            </a:fld>
            <a:endParaRPr lang="uk-UA" dirty="0"/>
          </a:p>
        </p:txBody>
      </p:sp>
      <p:sp>
        <p:nvSpPr>
          <p:cNvPr id="7" name="Text Placeholder 11"/>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11" name="Text Placeholder 11"/>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2" name="Straight Connector 11"/>
          <p:cNvCxnSpPr>
            <a:cxnSpLocks/>
          </p:cNvCxnSpPr>
          <p:nvPr userDrawn="1"/>
        </p:nvCxnSpPr>
        <p:spPr>
          <a:xfrm flipH="1">
            <a:off x="8497870" y="1469403"/>
            <a:ext cx="18642" cy="5523193"/>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Content Placeholder 12"/>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5" name="Text Placeholder 11"/>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2011</a:t>
            </a:r>
          </a:p>
        </p:txBody>
      </p:sp>
      <p:sp>
        <p:nvSpPr>
          <p:cNvPr id="16" name="Text Placeholder 11"/>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2010</a:t>
            </a:r>
          </a:p>
        </p:txBody>
      </p:sp>
      <p:sp>
        <p:nvSpPr>
          <p:cNvPr id="18" name="Text Placeholder 11"/>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9" name="Content Placeholder 12"/>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1" name="Content Placeholder 12"/>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3" name="Content Placeholder 12"/>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11"/>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2014</a:t>
            </a:r>
          </a:p>
        </p:txBody>
      </p:sp>
      <p:sp>
        <p:nvSpPr>
          <p:cNvPr id="26" name="Text Placeholder 11"/>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7" name="Text Placeholder 11"/>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2015</a:t>
            </a:r>
          </a:p>
        </p:txBody>
      </p:sp>
      <p:sp>
        <p:nvSpPr>
          <p:cNvPr id="30" name="Text Placeholder 11">
            <a:extLst>
              <a:ext uri="{FF2B5EF4-FFF2-40B4-BE49-F238E27FC236}">
                <a16:creationId xmlns:a16="http://schemas.microsoft.com/office/drawing/2014/main" id="{3B489350-C810-F747-8618-803CE32AB658}"/>
              </a:ext>
            </a:extLst>
          </p:cNvPr>
          <p:cNvSpPr>
            <a:spLocks noGrp="1"/>
          </p:cNvSpPr>
          <p:nvPr>
            <p:ph type="body" sz="quarter" idx="47" hasCustomPrompt="1"/>
          </p:nvPr>
        </p:nvSpPr>
        <p:spPr>
          <a:xfrm>
            <a:off x="9108811" y="3782139"/>
            <a:ext cx="2268913"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sp>
        <p:nvSpPr>
          <p:cNvPr id="31" name="Content Placeholder 12">
            <a:extLst>
              <a:ext uri="{FF2B5EF4-FFF2-40B4-BE49-F238E27FC236}">
                <a16:creationId xmlns:a16="http://schemas.microsoft.com/office/drawing/2014/main" id="{FFF08DC9-5516-C943-85E4-AF95CAA8B3CA}"/>
              </a:ext>
            </a:extLst>
          </p:cNvPr>
          <p:cNvSpPr>
            <a:spLocks noGrp="1"/>
          </p:cNvSpPr>
          <p:nvPr>
            <p:ph sz="quarter" idx="48"/>
          </p:nvPr>
        </p:nvSpPr>
        <p:spPr>
          <a:xfrm>
            <a:off x="8481942" y="3940632"/>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3" name="Text Placeholder 14">
            <a:extLst>
              <a:ext uri="{FF2B5EF4-FFF2-40B4-BE49-F238E27FC236}">
                <a16:creationId xmlns:a16="http://schemas.microsoft.com/office/drawing/2014/main" id="{C6163C09-67F3-46C5-86D7-A7A826259F2B}"/>
              </a:ext>
            </a:extLst>
          </p:cNvPr>
          <p:cNvSpPr>
            <a:spLocks noGrp="1"/>
          </p:cNvSpPr>
          <p:nvPr>
            <p:ph type="body" sz="quarter" idx="12" hasCustomPrompt="1"/>
          </p:nvPr>
        </p:nvSpPr>
        <p:spPr>
          <a:xfrm>
            <a:off x="465111" y="1947672"/>
            <a:ext cx="5190417" cy="4300728"/>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pic>
        <p:nvPicPr>
          <p:cNvPr id="28" name="Picture 27">
            <a:extLst>
              <a:ext uri="{FF2B5EF4-FFF2-40B4-BE49-F238E27FC236}">
                <a16:creationId xmlns:a16="http://schemas.microsoft.com/office/drawing/2014/main" id="{06614CE4-CA70-4BC9-9A09-C7D82F305081}"/>
              </a:ext>
            </a:extLst>
          </p:cNvPr>
          <p:cNvPicPr>
            <a:picLocks/>
          </p:cNvPicPr>
          <p:nvPr userDrawn="1"/>
        </p:nvPicPr>
        <p:blipFill>
          <a:blip r:embed="rId2"/>
          <a:stretch>
            <a:fillRect/>
          </a:stretch>
        </p:blipFill>
        <p:spPr>
          <a:xfrm>
            <a:off x="460374" y="6518444"/>
            <a:ext cx="557700" cy="154923"/>
          </a:xfrm>
          <a:prstGeom prst="rect">
            <a:avLst/>
          </a:prstGeom>
        </p:spPr>
      </p:pic>
      <p:sp>
        <p:nvSpPr>
          <p:cNvPr id="32" name="Oval 31">
            <a:extLst>
              <a:ext uri="{FF2B5EF4-FFF2-40B4-BE49-F238E27FC236}">
                <a16:creationId xmlns:a16="http://schemas.microsoft.com/office/drawing/2014/main" id="{4F3D3AA6-F496-48FD-B37C-CFD89D97114D}"/>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F021F34B-1160-4557-9863-AE5D2033D5DD}"/>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12785919-2DE5-4BD9-8676-3E37BEF19754}"/>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EE9DA351-B5CC-4C16-B498-9DA5317EC3DB}"/>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444498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Pie Chart With Text_White">
    <p:bg>
      <p:bgRef idx="1001">
        <a:schemeClr val="bg2"/>
      </p:bgRef>
    </p:bg>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ctr"/>
          <a:lstStyle>
            <a:lvl1pPr algn="ctr">
              <a:defRPr sz="3200"/>
            </a:lvl1pPr>
          </a:lstStyle>
          <a:p>
            <a:r>
              <a:rPr lang="en-US" dirty="0"/>
              <a:t>Slide Title, Arial 32 pt.</a:t>
            </a:r>
          </a:p>
        </p:txBody>
      </p:sp>
      <p:sp>
        <p:nvSpPr>
          <p:cNvPr id="4" name="Chart Placeholder 3"/>
          <p:cNvSpPr>
            <a:spLocks noGrp="1"/>
          </p:cNvSpPr>
          <p:nvPr>
            <p:ph type="chart" sz="quarter" idx="29"/>
          </p:nvPr>
        </p:nvSpPr>
        <p:spPr>
          <a:xfrm>
            <a:off x="1033182" y="2055258"/>
            <a:ext cx="4389120" cy="4206240"/>
          </a:xfrm>
          <a:prstGeom prst="rect">
            <a:avLst/>
          </a:prstGeom>
          <a:solidFill>
            <a:schemeClr val="bg2">
              <a:lumMod val="95000"/>
            </a:schemeClr>
          </a:solidFill>
        </p:spPr>
        <p:txBody>
          <a:bodyPr/>
          <a:lstStyle>
            <a:lvl1pPr algn="ctr">
              <a:defRPr sz="1400" b="0" i="0">
                <a:solidFill>
                  <a:schemeClr val="tx2"/>
                </a:solidFill>
              </a:defRPr>
            </a:lvl1pPr>
          </a:lstStyle>
          <a:p>
            <a:r>
              <a:rPr lang="en-US"/>
              <a:t>Click icon to add chart</a:t>
            </a:r>
          </a:p>
        </p:txBody>
      </p:sp>
      <p:sp>
        <p:nvSpPr>
          <p:cNvPr id="10" name="Text Placeholder 9"/>
          <p:cNvSpPr>
            <a:spLocks noGrp="1"/>
          </p:cNvSpPr>
          <p:nvPr>
            <p:ph type="body" sz="quarter" idx="28" hasCustomPrompt="1"/>
          </p:nvPr>
        </p:nvSpPr>
        <p:spPr>
          <a:xfrm>
            <a:off x="457200" y="1243584"/>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11" name="Text Placeholder 14"/>
          <p:cNvSpPr>
            <a:spLocks noGrp="1"/>
          </p:cNvSpPr>
          <p:nvPr>
            <p:ph type="body" sz="quarter" idx="12" hasCustomPrompt="1"/>
          </p:nvPr>
        </p:nvSpPr>
        <p:spPr>
          <a:xfrm>
            <a:off x="6096000" y="2048032"/>
            <a:ext cx="5638800" cy="4213466"/>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9" name="Picture 8">
            <a:extLst>
              <a:ext uri="{FF2B5EF4-FFF2-40B4-BE49-F238E27FC236}">
                <a16:creationId xmlns:a16="http://schemas.microsoft.com/office/drawing/2014/main" id="{311CD7E1-2D1F-45CC-8991-0AFB4CE00A24}"/>
              </a:ext>
            </a:extLst>
          </p:cNvPr>
          <p:cNvPicPr>
            <a:picLocks/>
          </p:cNvPicPr>
          <p:nvPr userDrawn="1"/>
        </p:nvPicPr>
        <p:blipFill>
          <a:blip r:embed="rId2"/>
          <a:stretch>
            <a:fillRect/>
          </a:stretch>
        </p:blipFill>
        <p:spPr>
          <a:xfrm>
            <a:off x="460374" y="6518444"/>
            <a:ext cx="557700" cy="154923"/>
          </a:xfrm>
          <a:prstGeom prst="rect">
            <a:avLst/>
          </a:prstGeom>
        </p:spPr>
      </p:pic>
      <p:pic>
        <p:nvPicPr>
          <p:cNvPr id="12" name="Graphic 11">
            <a:extLst>
              <a:ext uri="{FF2B5EF4-FFF2-40B4-BE49-F238E27FC236}">
                <a16:creationId xmlns:a16="http://schemas.microsoft.com/office/drawing/2014/main" id="{93C1866D-386A-4DD8-A9B4-503CB2A77D3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1959690315"/>
      </p:ext>
    </p:extLst>
  </p:cSld>
  <p:clrMapOvr>
    <a:overrideClrMapping bg1="dk1" tx1="lt1" bg2="dk2" tx2="lt2" accent1="accent1" accent2="accent2" accent3="accent3" accent4="accent4" accent5="accent5" accent6="accent6" hlink="hlink" folHlink="folHlink"/>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meline Vertical_Extended 2">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65111" y="389583"/>
            <a:ext cx="7620000" cy="585216"/>
          </a:xfrm>
        </p:spPr>
        <p:txBody>
          <a:bodyPr anchor="ctr"/>
          <a:lstStyle>
            <a:lvl1pPr>
              <a:defRPr sz="3200"/>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602224" cy="350838"/>
          </a:xfrm>
          <a:prstGeom prst="rect">
            <a:avLst/>
          </a:prstGeom>
        </p:spPr>
        <p:txBody>
          <a:bodyPr anchor="ctr">
            <a:noAutofit/>
          </a:bodyPr>
          <a:lstStyle>
            <a:lvl1pPr>
              <a:defRPr b="1" baseline="0">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p>
            <a:fld id="{2F2F552B-1952-B44E-8CAB-5705F0ACD2E2}" type="slidenum">
              <a:rPr lang="uk-UA" smtClean="0"/>
              <a:pPr/>
              <a:t>‹#›</a:t>
            </a:fld>
            <a:endParaRPr lang="uk-UA" dirty="0"/>
          </a:p>
        </p:txBody>
      </p:sp>
      <p:sp>
        <p:nvSpPr>
          <p:cNvPr id="7" name="Text Placeholder 11"/>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11" name="Text Placeholder 11"/>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2" name="Straight Connector 11"/>
          <p:cNvCxnSpPr>
            <a:cxnSpLocks/>
          </p:cNvCxnSpPr>
          <p:nvPr userDrawn="1"/>
        </p:nvCxnSpPr>
        <p:spPr>
          <a:xfrm flipH="1">
            <a:off x="8500772" y="0"/>
            <a:ext cx="18288" cy="5998247"/>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Content Placeholder 12"/>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5" name="Text Placeholder 11"/>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2017</a:t>
            </a:r>
          </a:p>
        </p:txBody>
      </p:sp>
      <p:sp>
        <p:nvSpPr>
          <p:cNvPr id="16" name="Text Placeholder 11"/>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2016</a:t>
            </a:r>
          </a:p>
        </p:txBody>
      </p:sp>
      <p:sp>
        <p:nvSpPr>
          <p:cNvPr id="18" name="Text Placeholder 11"/>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9" name="Content Placeholder 12"/>
          <p:cNvSpPr>
            <a:spLocks noGrp="1"/>
          </p:cNvSpPr>
          <p:nvPr>
            <p:ph sz="quarter" idx="36"/>
          </p:nvPr>
        </p:nvSpPr>
        <p:spPr>
          <a:xfrm>
            <a:off x="7986918" y="5402443"/>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1" name="Content Placeholder 12"/>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3" name="Content Placeholder 12"/>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11"/>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6" name="Text Placeholder 11"/>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7" name="Text Placeholder 11"/>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29" name="Text Placeholder 11">
            <a:extLst>
              <a:ext uri="{FF2B5EF4-FFF2-40B4-BE49-F238E27FC236}">
                <a16:creationId xmlns:a16="http://schemas.microsoft.com/office/drawing/2014/main" id="{B1CC5B96-EADC-144C-B345-5D69DE7E13BC}"/>
              </a:ext>
            </a:extLst>
          </p:cNvPr>
          <p:cNvSpPr>
            <a:spLocks noGrp="1"/>
          </p:cNvSpPr>
          <p:nvPr>
            <p:ph type="body" sz="quarter" idx="47" hasCustomPrompt="1"/>
          </p:nvPr>
        </p:nvSpPr>
        <p:spPr>
          <a:xfrm>
            <a:off x="9108811" y="3782139"/>
            <a:ext cx="2268913"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sp>
        <p:nvSpPr>
          <p:cNvPr id="30" name="Content Placeholder 12">
            <a:extLst>
              <a:ext uri="{FF2B5EF4-FFF2-40B4-BE49-F238E27FC236}">
                <a16:creationId xmlns:a16="http://schemas.microsoft.com/office/drawing/2014/main" id="{36F3249E-7F49-2146-8A31-74BE6B6932AB}"/>
              </a:ext>
            </a:extLst>
          </p:cNvPr>
          <p:cNvSpPr>
            <a:spLocks noGrp="1"/>
          </p:cNvSpPr>
          <p:nvPr>
            <p:ph sz="quarter" idx="48"/>
          </p:nvPr>
        </p:nvSpPr>
        <p:spPr>
          <a:xfrm>
            <a:off x="8481942" y="3940632"/>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3" name="Text Placeholder 14">
            <a:extLst>
              <a:ext uri="{FF2B5EF4-FFF2-40B4-BE49-F238E27FC236}">
                <a16:creationId xmlns:a16="http://schemas.microsoft.com/office/drawing/2014/main" id="{9A045578-08BA-467F-A528-43EAFE62D5B6}"/>
              </a:ext>
            </a:extLst>
          </p:cNvPr>
          <p:cNvSpPr>
            <a:spLocks noGrp="1"/>
          </p:cNvSpPr>
          <p:nvPr>
            <p:ph type="body" sz="quarter" idx="12" hasCustomPrompt="1"/>
          </p:nvPr>
        </p:nvSpPr>
        <p:spPr>
          <a:xfrm>
            <a:off x="456019" y="1947672"/>
            <a:ext cx="5190417" cy="4300728"/>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pic>
        <p:nvPicPr>
          <p:cNvPr id="28" name="Picture 27">
            <a:extLst>
              <a:ext uri="{FF2B5EF4-FFF2-40B4-BE49-F238E27FC236}">
                <a16:creationId xmlns:a16="http://schemas.microsoft.com/office/drawing/2014/main" id="{8CE55179-E9D2-43F4-AFF0-971EB8B01535}"/>
              </a:ext>
            </a:extLst>
          </p:cNvPr>
          <p:cNvPicPr>
            <a:picLocks/>
          </p:cNvPicPr>
          <p:nvPr userDrawn="1"/>
        </p:nvPicPr>
        <p:blipFill>
          <a:blip r:embed="rId2"/>
          <a:stretch>
            <a:fillRect/>
          </a:stretch>
        </p:blipFill>
        <p:spPr>
          <a:xfrm>
            <a:off x="460374" y="6518444"/>
            <a:ext cx="557700" cy="154923"/>
          </a:xfrm>
          <a:prstGeom prst="rect">
            <a:avLst/>
          </a:prstGeom>
        </p:spPr>
      </p:pic>
      <p:sp>
        <p:nvSpPr>
          <p:cNvPr id="32" name="Oval 31">
            <a:extLst>
              <a:ext uri="{FF2B5EF4-FFF2-40B4-BE49-F238E27FC236}">
                <a16:creationId xmlns:a16="http://schemas.microsoft.com/office/drawing/2014/main" id="{45880C37-78FE-4CF8-A2D1-9F2096A9AD86}"/>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319981EC-B700-40AA-9BBB-FC70A2A99716}"/>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Oval 34">
            <a:extLst>
              <a:ext uri="{FF2B5EF4-FFF2-40B4-BE49-F238E27FC236}">
                <a16:creationId xmlns:a16="http://schemas.microsoft.com/office/drawing/2014/main" id="{856CBAE5-196B-4DE0-83DB-84C7B9E8C8AE}"/>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829236D2-34B2-470A-A875-2D451B66B602}"/>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16674745"/>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imeline Horizontal">
    <p:spTree>
      <p:nvGrpSpPr>
        <p:cNvPr id="1" name=""/>
        <p:cNvGrpSpPr/>
        <p:nvPr/>
      </p:nvGrpSpPr>
      <p:grpSpPr>
        <a:xfrm>
          <a:off x="0" y="0"/>
          <a:ext cx="0" cy="0"/>
          <a:chOff x="0" y="0"/>
          <a:chExt cx="0" cy="0"/>
        </a:xfrm>
      </p:grpSpPr>
      <p:cxnSp>
        <p:nvCxnSpPr>
          <p:cNvPr id="24" name="Straight Connector 23"/>
          <p:cNvCxnSpPr/>
          <p:nvPr userDrawn="1"/>
        </p:nvCxnSpPr>
        <p:spPr>
          <a:xfrm>
            <a:off x="-51955" y="3319397"/>
            <a:ext cx="12297875" cy="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1"/>
          </p:nvPr>
        </p:nvSpPr>
        <p:spPr/>
        <p:txBody>
          <a:bodyPr/>
          <a:lstStyle/>
          <a:p>
            <a:fld id="{2F2F552B-1952-B44E-8CAB-5705F0ACD2E2}" type="slidenum">
              <a:rPr lang="uk-UA" smtClean="0"/>
              <a:pPr/>
              <a:t>‹#›</a:t>
            </a:fld>
            <a:endParaRPr lang="uk-UA" dirty="0"/>
          </a:p>
        </p:txBody>
      </p:sp>
      <p:sp>
        <p:nvSpPr>
          <p:cNvPr id="6" name="Text Placeholder 11"/>
          <p:cNvSpPr>
            <a:spLocks noGrp="1"/>
          </p:cNvSpPr>
          <p:nvPr>
            <p:ph type="body" sz="quarter" idx="16" hasCustomPrompt="1"/>
          </p:nvPr>
        </p:nvSpPr>
        <p:spPr>
          <a:xfrm>
            <a:off x="4924539" y="1079567"/>
            <a:ext cx="3502393" cy="832731"/>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a:t>
            </a:r>
            <a:r>
              <a:rPr lang="en-US" dirty="0" err="1"/>
              <a:t>Duis</a:t>
            </a:r>
            <a:r>
              <a:rPr lang="en-US" dirty="0"/>
              <a:t> </a:t>
            </a:r>
            <a:r>
              <a:rPr lang="en-US" dirty="0" err="1"/>
              <a:t>mollis</a:t>
            </a:r>
            <a:r>
              <a:rPr lang="en-US" dirty="0"/>
              <a:t>, </a:t>
            </a:r>
            <a:r>
              <a:rPr lang="en-US" dirty="0" err="1"/>
              <a:t>est</a:t>
            </a:r>
            <a:r>
              <a:rPr lang="en-US" dirty="0"/>
              <a:t> non.</a:t>
            </a:r>
          </a:p>
        </p:txBody>
      </p:sp>
      <p:sp>
        <p:nvSpPr>
          <p:cNvPr id="7" name="Text Placeholder 11"/>
          <p:cNvSpPr>
            <a:spLocks noGrp="1"/>
          </p:cNvSpPr>
          <p:nvPr>
            <p:ph type="body" sz="quarter" idx="17" hasCustomPrompt="1"/>
          </p:nvPr>
        </p:nvSpPr>
        <p:spPr>
          <a:xfrm>
            <a:off x="8207135" y="2052951"/>
            <a:ext cx="3169526" cy="785783"/>
          </a:xfrm>
          <a:prstGeom prst="rect">
            <a:avLst/>
          </a:prstGeom>
        </p:spPr>
        <p:txBody>
          <a:bodyPr lIns="0">
            <a:noAutofit/>
          </a:bodyPr>
          <a:lstStyle>
            <a:lvl1pPr marL="0" indent="0">
              <a:lnSpc>
                <a:spcPct val="110000"/>
              </a:lnSpc>
              <a:buNone/>
              <a:defRPr sz="1800" b="0" i="0" baseline="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non. </a:t>
            </a:r>
          </a:p>
        </p:txBody>
      </p:sp>
      <p:sp>
        <p:nvSpPr>
          <p:cNvPr id="8" name="Text Placeholder 11"/>
          <p:cNvSpPr>
            <a:spLocks noGrp="1"/>
          </p:cNvSpPr>
          <p:nvPr>
            <p:ph type="body" sz="quarter" idx="18" hasCustomPrompt="1"/>
          </p:nvPr>
        </p:nvSpPr>
        <p:spPr>
          <a:xfrm>
            <a:off x="2883148" y="4869873"/>
            <a:ext cx="3502393" cy="1008767"/>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a:t>
            </a:r>
            <a:r>
              <a:rPr lang="en-US" dirty="0" err="1"/>
              <a:t>Duis</a:t>
            </a:r>
            <a:r>
              <a:rPr lang="en-US" dirty="0"/>
              <a:t> </a:t>
            </a:r>
            <a:r>
              <a:rPr lang="en-US" dirty="0" err="1"/>
              <a:t>mollis</a:t>
            </a:r>
            <a:r>
              <a:rPr lang="en-US" dirty="0"/>
              <a:t>, </a:t>
            </a:r>
            <a:r>
              <a:rPr lang="en-US" dirty="0" err="1"/>
              <a:t>est</a:t>
            </a:r>
            <a:r>
              <a:rPr lang="en-US" dirty="0"/>
              <a:t> non </a:t>
            </a:r>
            <a:r>
              <a:rPr lang="en-US" dirty="0" err="1"/>
              <a:t>commodo</a:t>
            </a:r>
            <a:r>
              <a:rPr lang="en-US" dirty="0"/>
              <a:t> </a:t>
            </a:r>
            <a:r>
              <a:rPr lang="en-US" dirty="0" err="1"/>
              <a:t>luctus</a:t>
            </a:r>
            <a:r>
              <a:rPr lang="en-US" dirty="0"/>
              <a:t>, nisi </a:t>
            </a:r>
            <a:r>
              <a:rPr lang="en-US" dirty="0" err="1"/>
              <a:t>erat</a:t>
            </a:r>
            <a:r>
              <a:rPr lang="en-US" dirty="0"/>
              <a:t>.</a:t>
            </a:r>
          </a:p>
        </p:txBody>
      </p:sp>
      <p:sp>
        <p:nvSpPr>
          <p:cNvPr id="11" name="Content Placeholder 12"/>
          <p:cNvSpPr>
            <a:spLocks noGrp="1"/>
          </p:cNvSpPr>
          <p:nvPr>
            <p:ph sz="quarter" idx="21"/>
          </p:nvPr>
        </p:nvSpPr>
        <p:spPr>
          <a:xfrm>
            <a:off x="4855492" y="1173805"/>
            <a:ext cx="9144" cy="2149690"/>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9" name="Text Placeholder 11"/>
          <p:cNvSpPr>
            <a:spLocks noGrp="1"/>
          </p:cNvSpPr>
          <p:nvPr>
            <p:ph type="body" sz="quarter" idx="29" hasCustomPrompt="1"/>
          </p:nvPr>
        </p:nvSpPr>
        <p:spPr>
          <a:xfrm>
            <a:off x="932867" y="3445093"/>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0" name="Text Placeholder 11"/>
          <p:cNvSpPr>
            <a:spLocks noGrp="1"/>
          </p:cNvSpPr>
          <p:nvPr>
            <p:ph type="body" sz="quarter" idx="30" hasCustomPrompt="1"/>
          </p:nvPr>
        </p:nvSpPr>
        <p:spPr>
          <a:xfrm>
            <a:off x="6985343" y="3460258"/>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21" name="Picture Placeholder 8"/>
          <p:cNvSpPr>
            <a:spLocks noGrp="1"/>
          </p:cNvSpPr>
          <p:nvPr>
            <p:ph type="pic" sz="quarter" idx="13" hasCustomPrompt="1"/>
          </p:nvPr>
        </p:nvSpPr>
        <p:spPr>
          <a:xfrm>
            <a:off x="473157" y="1065919"/>
            <a:ext cx="3672840" cy="1919124"/>
          </a:xfrm>
          <a:prstGeom prst="rect">
            <a:avLst/>
          </a:prstGeom>
          <a:solidFill>
            <a:schemeClr val="tx2">
              <a:lumMod val="95000"/>
            </a:schemeClr>
          </a:solidFill>
        </p:spPr>
        <p:txBody>
          <a:bodyPr tIns="91440" anchor="t">
            <a:normAutofit/>
          </a:bodyPr>
          <a:lstStyle>
            <a:lvl1pPr marL="0" indent="0" algn="ctr">
              <a:buNone/>
              <a:defRPr sz="1400" b="0" i="0" cap="none">
                <a:solidFill>
                  <a:srgbClr val="0B2338"/>
                </a:solidFill>
                <a:latin typeface="Arial Regular" charset="0"/>
                <a:ea typeface="Arial Regular" charset="0"/>
                <a:cs typeface="Arial Regular" charset="0"/>
              </a:defRPr>
            </a:lvl1pPr>
          </a:lstStyle>
          <a:p>
            <a:r>
              <a:rPr lang="en-US" dirty="0"/>
              <a:t>Drag photo to placeholder or click on icon to place photo from file.</a:t>
            </a:r>
          </a:p>
        </p:txBody>
      </p:sp>
      <p:sp>
        <p:nvSpPr>
          <p:cNvPr id="22" name="Picture Placeholder 8"/>
          <p:cNvSpPr>
            <a:spLocks noGrp="1"/>
          </p:cNvSpPr>
          <p:nvPr>
            <p:ph type="pic" sz="quarter" idx="31" hasCustomPrompt="1"/>
          </p:nvPr>
        </p:nvSpPr>
        <p:spPr>
          <a:xfrm>
            <a:off x="7772399" y="3972048"/>
            <a:ext cx="3624019" cy="1920240"/>
          </a:xfrm>
          <a:prstGeom prst="rect">
            <a:avLst/>
          </a:prstGeom>
          <a:solidFill>
            <a:schemeClr val="tx2">
              <a:lumMod val="95000"/>
            </a:schemeClr>
          </a:solidFill>
        </p:spPr>
        <p:txBody>
          <a:bodyPr tIns="91440" anchor="t">
            <a:normAutofit/>
          </a:bodyPr>
          <a:lstStyle>
            <a:lvl1pPr marL="0" indent="0" algn="ctr">
              <a:buNone/>
              <a:defRPr sz="1400" b="0" i="0" cap="none">
                <a:solidFill>
                  <a:srgbClr val="0B2338"/>
                </a:solidFill>
                <a:latin typeface="Arial Regular" charset="0"/>
                <a:ea typeface="Arial Regular" charset="0"/>
                <a:cs typeface="Arial Regular" charset="0"/>
              </a:defRPr>
            </a:lvl1pPr>
          </a:lstStyle>
          <a:p>
            <a:r>
              <a:rPr lang="en-US" dirty="0"/>
              <a:t>Drag photo to placeholder or click on icon to place photo from file.</a:t>
            </a:r>
          </a:p>
        </p:txBody>
      </p:sp>
      <p:sp>
        <p:nvSpPr>
          <p:cNvPr id="23" name="Picture Placeholder 8"/>
          <p:cNvSpPr>
            <a:spLocks noGrp="1"/>
          </p:cNvSpPr>
          <p:nvPr>
            <p:ph type="pic" sz="quarter" idx="32" hasCustomPrompt="1"/>
          </p:nvPr>
        </p:nvSpPr>
        <p:spPr>
          <a:xfrm>
            <a:off x="6849773" y="2056237"/>
            <a:ext cx="1189328" cy="991352"/>
          </a:xfrm>
          <a:prstGeom prst="rect">
            <a:avLst/>
          </a:prstGeom>
          <a:solidFill>
            <a:schemeClr val="tx2">
              <a:lumMod val="95000"/>
            </a:schemeClr>
          </a:solidFill>
        </p:spPr>
        <p:txBody>
          <a:bodyPr tIns="91440" anchor="t">
            <a:normAutofit/>
          </a:bodyPr>
          <a:lstStyle>
            <a:lvl1pPr marL="0" indent="0" algn="ctr">
              <a:buFont typeface="Arial" charset="0"/>
              <a:buNone/>
              <a:defRPr sz="1000" b="0" i="0" cap="none">
                <a:solidFill>
                  <a:srgbClr val="0B2338"/>
                </a:solidFill>
                <a:latin typeface="Arial Regular" charset="0"/>
                <a:ea typeface="Arial Regular" charset="0"/>
                <a:cs typeface="Arial Regular" charset="0"/>
              </a:defRPr>
            </a:lvl1pPr>
          </a:lstStyle>
          <a:p>
            <a:r>
              <a:rPr lang="en-US" dirty="0"/>
              <a:t>Drag photo to placeholder or click on icon to place file from file.</a:t>
            </a:r>
          </a:p>
        </p:txBody>
      </p:sp>
      <p:sp>
        <p:nvSpPr>
          <p:cNvPr id="25" name="Text Placeholder 11">
            <a:extLst>
              <a:ext uri="{FF2B5EF4-FFF2-40B4-BE49-F238E27FC236}">
                <a16:creationId xmlns:a16="http://schemas.microsoft.com/office/drawing/2014/main" id="{9AB02D0F-3CC6-6245-8DB2-80D316CCD2D2}"/>
              </a:ext>
            </a:extLst>
          </p:cNvPr>
          <p:cNvSpPr>
            <a:spLocks noGrp="1"/>
          </p:cNvSpPr>
          <p:nvPr>
            <p:ph type="body" sz="quarter" idx="47" hasCustomPrompt="1"/>
          </p:nvPr>
        </p:nvSpPr>
        <p:spPr>
          <a:xfrm>
            <a:off x="5371994" y="3879379"/>
            <a:ext cx="2063127"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pic>
        <p:nvPicPr>
          <p:cNvPr id="26" name="Picture 25">
            <a:extLst>
              <a:ext uri="{FF2B5EF4-FFF2-40B4-BE49-F238E27FC236}">
                <a16:creationId xmlns:a16="http://schemas.microsoft.com/office/drawing/2014/main" id="{B081D806-57EA-4AF1-804A-82512300C1B8}"/>
              </a:ext>
            </a:extLst>
          </p:cNvPr>
          <p:cNvPicPr>
            <a:picLocks/>
          </p:cNvPicPr>
          <p:nvPr userDrawn="1"/>
        </p:nvPicPr>
        <p:blipFill>
          <a:blip r:embed="rId2"/>
          <a:stretch>
            <a:fillRect/>
          </a:stretch>
        </p:blipFill>
        <p:spPr>
          <a:xfrm>
            <a:off x="460374" y="6518444"/>
            <a:ext cx="557700" cy="154923"/>
          </a:xfrm>
          <a:prstGeom prst="rect">
            <a:avLst/>
          </a:prstGeom>
        </p:spPr>
      </p:pic>
      <p:sp>
        <p:nvSpPr>
          <p:cNvPr id="29" name="Text Placeholder 20">
            <a:extLst>
              <a:ext uri="{FF2B5EF4-FFF2-40B4-BE49-F238E27FC236}">
                <a16:creationId xmlns:a16="http://schemas.microsoft.com/office/drawing/2014/main" id="{184C264F-0E9F-491A-B9F1-689D83291E1F}"/>
              </a:ext>
            </a:extLst>
          </p:cNvPr>
          <p:cNvSpPr>
            <a:spLocks noGrp="1"/>
          </p:cNvSpPr>
          <p:nvPr>
            <p:ph type="body" sz="quarter" idx="24"/>
          </p:nvPr>
        </p:nvSpPr>
        <p:spPr>
          <a:xfrm>
            <a:off x="4735687" y="3202946"/>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Cl</a:t>
            </a:r>
          </a:p>
        </p:txBody>
      </p:sp>
      <p:sp>
        <p:nvSpPr>
          <p:cNvPr id="30" name="Oval 29">
            <a:extLst>
              <a:ext uri="{FF2B5EF4-FFF2-40B4-BE49-F238E27FC236}">
                <a16:creationId xmlns:a16="http://schemas.microsoft.com/office/drawing/2014/main" id="{C6D05E11-516A-48DD-915D-750404B133B4}"/>
              </a:ext>
            </a:extLst>
          </p:cNvPr>
          <p:cNvSpPr/>
          <p:nvPr userDrawn="1"/>
        </p:nvSpPr>
        <p:spPr>
          <a:xfrm>
            <a:off x="696997" y="3200856"/>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a:extLst>
              <a:ext uri="{FF2B5EF4-FFF2-40B4-BE49-F238E27FC236}">
                <a16:creationId xmlns:a16="http://schemas.microsoft.com/office/drawing/2014/main" id="{A7184C83-DCBA-4EA4-865C-08BB84947FEB}"/>
              </a:ext>
            </a:extLst>
          </p:cNvPr>
          <p:cNvSpPr/>
          <p:nvPr userDrawn="1"/>
        </p:nvSpPr>
        <p:spPr>
          <a:xfrm>
            <a:off x="2647040" y="3205097"/>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2D07D54D-1928-453C-A10F-D11DAE69D5F4}"/>
              </a:ext>
            </a:extLst>
          </p:cNvPr>
          <p:cNvSpPr/>
          <p:nvPr userDrawn="1"/>
        </p:nvSpPr>
        <p:spPr>
          <a:xfrm>
            <a:off x="2747520" y="3323495"/>
            <a:ext cx="9144" cy="28008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6442A626-EA4A-412E-BA23-217FD25FF006}"/>
              </a:ext>
            </a:extLst>
          </p:cNvPr>
          <p:cNvSpPr/>
          <p:nvPr userDrawn="1"/>
        </p:nvSpPr>
        <p:spPr>
          <a:xfrm>
            <a:off x="805702" y="2985860"/>
            <a:ext cx="9144"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24DB29EC-A6A1-4B64-ABB7-A5081788F7FD}"/>
              </a:ext>
            </a:extLst>
          </p:cNvPr>
          <p:cNvSpPr/>
          <p:nvPr userDrawn="1"/>
        </p:nvSpPr>
        <p:spPr>
          <a:xfrm>
            <a:off x="8771202" y="3295436"/>
            <a:ext cx="9144" cy="64008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20">
            <a:extLst>
              <a:ext uri="{FF2B5EF4-FFF2-40B4-BE49-F238E27FC236}">
                <a16:creationId xmlns:a16="http://schemas.microsoft.com/office/drawing/2014/main" id="{305A4E1B-C39C-40EC-B1B1-0EA162CF6134}"/>
              </a:ext>
            </a:extLst>
          </p:cNvPr>
          <p:cNvSpPr>
            <a:spLocks noGrp="1"/>
          </p:cNvSpPr>
          <p:nvPr>
            <p:ph type="body" sz="quarter" idx="46" hasCustomPrompt="1"/>
          </p:nvPr>
        </p:nvSpPr>
        <p:spPr>
          <a:xfrm>
            <a:off x="5242318" y="3233347"/>
            <a:ext cx="148090" cy="150176"/>
          </a:xfrm>
          <a:prstGeom prst="ellipse">
            <a:avLst/>
          </a:prstGeom>
          <a:solidFill>
            <a:schemeClr val="tx1"/>
          </a:solidFill>
        </p:spPr>
        <p:txBody>
          <a:bodyPr>
            <a:normAutofit/>
          </a:bodyPr>
          <a:lstStyle>
            <a:lvl1pPr>
              <a:defRPr sz="100" b="0" i="0">
                <a:solidFill>
                  <a:schemeClr val="accent4"/>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es</a:t>
            </a:r>
          </a:p>
        </p:txBody>
      </p:sp>
      <p:sp>
        <p:nvSpPr>
          <p:cNvPr id="36" name="Text Placeholder 20">
            <a:extLst>
              <a:ext uri="{FF2B5EF4-FFF2-40B4-BE49-F238E27FC236}">
                <a16:creationId xmlns:a16="http://schemas.microsoft.com/office/drawing/2014/main" id="{389C5EC8-26B5-4663-B314-DAAC656E7357}"/>
              </a:ext>
            </a:extLst>
          </p:cNvPr>
          <p:cNvSpPr>
            <a:spLocks noGrp="1"/>
          </p:cNvSpPr>
          <p:nvPr>
            <p:ph type="body" sz="quarter" idx="49"/>
          </p:nvPr>
        </p:nvSpPr>
        <p:spPr>
          <a:xfrm>
            <a:off x="6749141" y="321400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Cl</a:t>
            </a:r>
          </a:p>
        </p:txBody>
      </p:sp>
      <p:sp>
        <p:nvSpPr>
          <p:cNvPr id="37" name="Rectangle 36">
            <a:extLst>
              <a:ext uri="{FF2B5EF4-FFF2-40B4-BE49-F238E27FC236}">
                <a16:creationId xmlns:a16="http://schemas.microsoft.com/office/drawing/2014/main" id="{A6E3CE03-3EFE-4EAA-9C4F-718840AEC4F4}"/>
              </a:ext>
            </a:extLst>
          </p:cNvPr>
          <p:cNvSpPr/>
          <p:nvPr userDrawn="1"/>
        </p:nvSpPr>
        <p:spPr>
          <a:xfrm>
            <a:off x="6865399" y="3058930"/>
            <a:ext cx="9144"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7405CF11-6079-4A46-9F66-36F69F7B6F4E}"/>
              </a:ext>
            </a:extLst>
          </p:cNvPr>
          <p:cNvSpPr/>
          <p:nvPr userDrawn="1"/>
        </p:nvSpPr>
        <p:spPr>
          <a:xfrm>
            <a:off x="4846984" y="1045413"/>
            <a:ext cx="9144" cy="21945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20">
            <a:extLst>
              <a:ext uri="{FF2B5EF4-FFF2-40B4-BE49-F238E27FC236}">
                <a16:creationId xmlns:a16="http://schemas.microsoft.com/office/drawing/2014/main" id="{C22A85A3-DEB6-42BA-A2FF-9B8761594B09}"/>
              </a:ext>
            </a:extLst>
          </p:cNvPr>
          <p:cNvSpPr>
            <a:spLocks noGrp="1"/>
          </p:cNvSpPr>
          <p:nvPr>
            <p:ph type="body" sz="quarter" idx="50"/>
          </p:nvPr>
        </p:nvSpPr>
        <p:spPr>
          <a:xfrm>
            <a:off x="8666117" y="320509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Cl</a:t>
            </a:r>
          </a:p>
        </p:txBody>
      </p:sp>
      <p:sp>
        <p:nvSpPr>
          <p:cNvPr id="40" name="Rectangle 39">
            <a:extLst>
              <a:ext uri="{FF2B5EF4-FFF2-40B4-BE49-F238E27FC236}">
                <a16:creationId xmlns:a16="http://schemas.microsoft.com/office/drawing/2014/main" id="{A09A23BD-AEBB-4BB6-A3F7-B35D4EECB94E}"/>
              </a:ext>
            </a:extLst>
          </p:cNvPr>
          <p:cNvSpPr/>
          <p:nvPr userDrawn="1"/>
        </p:nvSpPr>
        <p:spPr>
          <a:xfrm>
            <a:off x="5309023" y="3394815"/>
            <a:ext cx="9144" cy="1097280"/>
          </a:xfrm>
          <a:prstGeom prst="rect">
            <a:avLst/>
          </a:prstGeom>
          <a:solidFill>
            <a:srgbClr val="D4D3D4"/>
          </a:solidFill>
          <a:ln>
            <a:solidFill>
              <a:srgbClr val="D4D3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8337480"/>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E3EA8C-78AF-48A7-A538-DDBFC2B390B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66116" y="4615356"/>
            <a:ext cx="355600" cy="288747"/>
          </a:xfrm>
          <a:prstGeom prst="rect">
            <a:avLst/>
          </a:prstGeom>
        </p:spPr>
      </p:pic>
      <p:pic>
        <p:nvPicPr>
          <p:cNvPr id="5" name="Picture 4">
            <a:extLst>
              <a:ext uri="{FF2B5EF4-FFF2-40B4-BE49-F238E27FC236}">
                <a16:creationId xmlns:a16="http://schemas.microsoft.com/office/drawing/2014/main" id="{555D9D0C-1FB8-436D-B167-7D9E3864B6B7}"/>
              </a:ext>
            </a:extLst>
          </p:cNvPr>
          <p:cNvPicPr>
            <a:picLocks noChangeAspect="1"/>
          </p:cNvPicPr>
          <p:nvPr userDrawn="1"/>
        </p:nvPicPr>
        <p:blipFill>
          <a:blip r:embed="rId3"/>
          <a:stretch>
            <a:fillRect/>
          </a:stretch>
        </p:blipFill>
        <p:spPr>
          <a:xfrm>
            <a:off x="432912" y="4993711"/>
            <a:ext cx="496482" cy="486327"/>
          </a:xfrm>
          <a:prstGeom prst="rect">
            <a:avLst/>
          </a:prstGeom>
        </p:spPr>
      </p:pic>
      <p:pic>
        <p:nvPicPr>
          <p:cNvPr id="6" name="Picture 5">
            <a:extLst>
              <a:ext uri="{FF2B5EF4-FFF2-40B4-BE49-F238E27FC236}">
                <a16:creationId xmlns:a16="http://schemas.microsoft.com/office/drawing/2014/main" id="{E3D3F905-A55F-4DFE-B71C-27C0AD701714}"/>
              </a:ext>
            </a:extLst>
          </p:cNvPr>
          <p:cNvPicPr>
            <a:picLocks noChangeAspect="1"/>
          </p:cNvPicPr>
          <p:nvPr userDrawn="1"/>
        </p:nvPicPr>
        <p:blipFill>
          <a:blip r:embed="rId4"/>
          <a:srcRect/>
          <a:stretch/>
        </p:blipFill>
        <p:spPr>
          <a:xfrm>
            <a:off x="7315200" y="5716007"/>
            <a:ext cx="4174376" cy="414204"/>
          </a:xfrm>
          <a:prstGeom prst="rect">
            <a:avLst/>
          </a:prstGeom>
        </p:spPr>
      </p:pic>
      <p:sp>
        <p:nvSpPr>
          <p:cNvPr id="7" name="Text Placeholder 9">
            <a:extLst>
              <a:ext uri="{FF2B5EF4-FFF2-40B4-BE49-F238E27FC236}">
                <a16:creationId xmlns:a16="http://schemas.microsoft.com/office/drawing/2014/main" id="{B473F95A-71DA-4E3E-9617-D9C1EF720A7A}"/>
              </a:ext>
            </a:extLst>
          </p:cNvPr>
          <p:cNvSpPr>
            <a:spLocks noGrp="1"/>
          </p:cNvSpPr>
          <p:nvPr>
            <p:ph type="body" sz="quarter" idx="12" hasCustomPrompt="1"/>
          </p:nvPr>
        </p:nvSpPr>
        <p:spPr>
          <a:xfrm>
            <a:off x="457200" y="3502152"/>
            <a:ext cx="6117336" cy="2368296"/>
          </a:xfrm>
        </p:spPr>
        <p:txBody>
          <a:bodyPr/>
          <a:lstStyle>
            <a:lvl1pPr>
              <a:defRPr b="0"/>
            </a:lvl1pPr>
            <a:lvl2pPr>
              <a:defRPr/>
            </a:lvl2pPr>
            <a:lvl3pPr marL="0" indent="0">
              <a:buFontTx/>
              <a:buNone/>
              <a:defRPr/>
            </a:lvl3pPr>
            <a:lvl4pPr marL="346075" indent="0">
              <a:buFontTx/>
              <a:buNone/>
              <a:defRPr/>
            </a:lvl4pPr>
          </a:lstStyle>
          <a:p>
            <a:pPr lvl="0"/>
            <a:r>
              <a:rPr lang="en-US" dirty="0"/>
              <a:t>Name</a:t>
            </a:r>
          </a:p>
          <a:p>
            <a:pPr lvl="1"/>
            <a:r>
              <a:rPr lang="en-US" dirty="0"/>
              <a:t>email@mitre.org</a:t>
            </a:r>
          </a:p>
          <a:p>
            <a:pPr lvl="1"/>
            <a:r>
              <a:rPr lang="en-US" dirty="0"/>
              <a:t>    @</a:t>
            </a:r>
            <a:r>
              <a:rPr lang="en-US" dirty="0" err="1"/>
              <a:t>TwitterHandle</a:t>
            </a:r>
            <a:endParaRPr lang="en-US" dirty="0"/>
          </a:p>
          <a:p>
            <a:pPr lvl="1"/>
            <a:r>
              <a:rPr lang="en-US" dirty="0"/>
              <a:t>     linkedin.com/in/</a:t>
            </a:r>
            <a:r>
              <a:rPr lang="en-US" dirty="0" err="1"/>
              <a:t>firstnamelastname</a:t>
            </a:r>
            <a:endParaRPr lang="en-US" dirty="0"/>
          </a:p>
        </p:txBody>
      </p:sp>
      <p:sp>
        <p:nvSpPr>
          <p:cNvPr id="8" name="Text Placeholder 29">
            <a:extLst>
              <a:ext uri="{FF2B5EF4-FFF2-40B4-BE49-F238E27FC236}">
                <a16:creationId xmlns:a16="http://schemas.microsoft.com/office/drawing/2014/main" id="{27621E69-3136-412D-9F02-7617ED327F42}"/>
              </a:ext>
            </a:extLst>
          </p:cNvPr>
          <p:cNvSpPr>
            <a:spLocks noGrp="1"/>
          </p:cNvSpPr>
          <p:nvPr>
            <p:ph type="body" sz="quarter" idx="19" hasCustomPrompt="1"/>
          </p:nvPr>
        </p:nvSpPr>
        <p:spPr>
          <a:xfrm>
            <a:off x="1" y="-32656"/>
            <a:ext cx="10394950" cy="114935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Disclaimer: Presentation Option Only</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Tree>
    <p:extLst>
      <p:ext uri="{BB962C8B-B14F-4D97-AF65-F5344CB8AC3E}">
        <p14:creationId xmlns:p14="http://schemas.microsoft.com/office/powerpoint/2010/main" val="1427227985"/>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_Project_disclaimer_Navy">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A5A9BEE-33FC-4028-A95F-D2A7B8D4D3C1}"/>
              </a:ext>
            </a:extLst>
          </p:cNvPr>
          <p:cNvSpPr>
            <a:spLocks noGrp="1"/>
          </p:cNvSpPr>
          <p:nvPr>
            <p:ph type="body" sz="quarter" idx="12" hasCustomPrompt="1"/>
          </p:nvPr>
        </p:nvSpPr>
        <p:spPr>
          <a:xfrm>
            <a:off x="457200" y="3497263"/>
            <a:ext cx="4765675" cy="2781300"/>
          </a:xfrm>
        </p:spPr>
        <p:txBody>
          <a:bodyPr/>
          <a:lstStyle>
            <a:lvl1pPr>
              <a:defRPr/>
            </a:lvl1pPr>
            <a:lvl2pPr>
              <a:defRPr/>
            </a:lvl2pPr>
          </a:lstStyle>
          <a:p>
            <a:pPr lvl="0"/>
            <a:r>
              <a:rPr lang="en-US" dirty="0"/>
              <a:t>Project Name</a:t>
            </a:r>
          </a:p>
          <a:p>
            <a:pPr lvl="0"/>
            <a:r>
              <a:rPr lang="en-US" dirty="0"/>
              <a:t>Project Number</a:t>
            </a:r>
          </a:p>
          <a:p>
            <a:pPr lvl="0"/>
            <a:r>
              <a:rPr lang="en-US" dirty="0"/>
              <a:t>Disclaimer text</a:t>
            </a:r>
          </a:p>
          <a:p>
            <a:pPr lvl="1"/>
            <a:r>
              <a:rPr lang="en-US" dirty="0"/>
              <a:t>Additional text</a:t>
            </a:r>
          </a:p>
        </p:txBody>
      </p:sp>
      <p:pic>
        <p:nvPicPr>
          <p:cNvPr id="3" name="Picture 2">
            <a:extLst>
              <a:ext uri="{FF2B5EF4-FFF2-40B4-BE49-F238E27FC236}">
                <a16:creationId xmlns:a16="http://schemas.microsoft.com/office/drawing/2014/main" id="{D6533CC0-0812-4E22-B6BB-A0C1CC7F5ACA}"/>
              </a:ext>
            </a:extLst>
          </p:cNvPr>
          <p:cNvPicPr>
            <a:picLocks noChangeAspect="1"/>
          </p:cNvPicPr>
          <p:nvPr userDrawn="1"/>
        </p:nvPicPr>
        <p:blipFill>
          <a:blip r:embed="rId2"/>
          <a:srcRect/>
          <a:stretch/>
        </p:blipFill>
        <p:spPr>
          <a:xfrm>
            <a:off x="7315200" y="5716007"/>
            <a:ext cx="4174376" cy="414204"/>
          </a:xfrm>
          <a:prstGeom prst="rect">
            <a:avLst/>
          </a:prstGeom>
        </p:spPr>
      </p:pic>
      <p:sp>
        <p:nvSpPr>
          <p:cNvPr id="6" name="Text Placeholder 29">
            <a:extLst>
              <a:ext uri="{FF2B5EF4-FFF2-40B4-BE49-F238E27FC236}">
                <a16:creationId xmlns:a16="http://schemas.microsoft.com/office/drawing/2014/main" id="{5CECFA0F-6E30-41CB-8655-2BD7D9FAD580}"/>
              </a:ext>
            </a:extLst>
          </p:cNvPr>
          <p:cNvSpPr txBox="1">
            <a:spLocks/>
          </p:cNvSpPr>
          <p:nvPr userDrawn="1"/>
        </p:nvSpPr>
        <p:spPr>
          <a:xfrm>
            <a:off x="1" y="-32656"/>
            <a:ext cx="10394950" cy="1149350"/>
          </a:xfrm>
          <a:prstGeom prst="rect">
            <a:avLst/>
          </a:prstGeo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sz="2400" b="1" i="0" kern="1200" cap="none" baseline="0">
                <a:solidFill>
                  <a:srgbClr val="FFFF00"/>
                </a:solidFill>
                <a:latin typeface="+mn-lt"/>
                <a:ea typeface="Arial Narrow" charset="0"/>
                <a:cs typeface="Arial Narrow" charset="0"/>
              </a:defRPr>
            </a:lvl1pPr>
            <a:lvl2pPr marL="9525" indent="0" algn="l" defTabSz="914400" rtl="0" eaLnBrk="1" latinLnBrk="0" hangingPunct="1">
              <a:lnSpc>
                <a:spcPct val="10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100000"/>
              </a:lnSpc>
              <a:spcBef>
                <a:spcPts val="600"/>
              </a:spcBef>
              <a:spcAft>
                <a:spcPts val="600"/>
              </a:spcAft>
              <a:buClrTx/>
              <a:buSzPct val="110000"/>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100000"/>
              </a:lnSpc>
              <a:spcBef>
                <a:spcPts val="500"/>
              </a:spcBef>
              <a:spcAft>
                <a:spcPts val="600"/>
              </a:spcAft>
              <a:buClrTx/>
              <a:buSzPct val="110000"/>
              <a:buFont typeface="Wingdings" panose="05000000000000000000" pitchFamily="2" charset="2"/>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100000"/>
              </a:lnSpc>
              <a:spcBef>
                <a:spcPts val="600"/>
              </a:spcBef>
              <a:spcAft>
                <a:spcPts val="600"/>
              </a:spcAft>
              <a:buClrTx/>
              <a:buSzPct val="95000"/>
              <a:buFont typeface="Wingdings" panose="05000000000000000000" pitchFamily="2" charset="2"/>
              <a:buChar char="§"/>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100000"/>
              </a:lnSpc>
              <a:spcBef>
                <a:spcPts val="600"/>
              </a:spcBef>
              <a:spcAft>
                <a:spcPts val="600"/>
              </a:spcAft>
              <a:buClrTx/>
              <a:buSzPct val="110000"/>
              <a:buFont typeface="Wingdings" panose="05000000000000000000" pitchFamily="2" charset="2"/>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100000"/>
              </a:lnSpc>
              <a:spcBef>
                <a:spcPts val="500"/>
              </a:spcBef>
              <a:buFont typeface="Wingdings" panose="05000000000000000000" pitchFamily="2" charset="2"/>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lang="en-US" dirty="0"/>
              <a:t>Disclaimer: Presentation Option Only</a:t>
            </a:r>
            <a:endParaRPr lang="en-US" altLang="en-US" dirty="0">
              <a:solidFill>
                <a:schemeClr val="accent2"/>
              </a:solidFill>
              <a:latin typeface="Arial" panose="020B0604020202020204" pitchFamily="34" charset="0"/>
            </a:endParaRPr>
          </a:p>
        </p:txBody>
      </p:sp>
      <p:sp>
        <p:nvSpPr>
          <p:cNvPr id="8" name="Text Placeholder 6">
            <a:extLst>
              <a:ext uri="{FF2B5EF4-FFF2-40B4-BE49-F238E27FC236}">
                <a16:creationId xmlns:a16="http://schemas.microsoft.com/office/drawing/2014/main" id="{15C892AD-B5C2-4E9D-A06B-A6C82AAA048D}"/>
              </a:ext>
            </a:extLst>
          </p:cNvPr>
          <p:cNvSpPr>
            <a:spLocks noGrp="1"/>
          </p:cNvSpPr>
          <p:nvPr>
            <p:ph type="body" sz="quarter" idx="13" hasCustomPrompt="1"/>
          </p:nvPr>
        </p:nvSpPr>
        <p:spPr>
          <a:xfrm>
            <a:off x="0" y="579437"/>
            <a:ext cx="11666481" cy="91440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If needed, use this slide to add required contract or project information specific to your sponsor.</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Tree>
    <p:extLst>
      <p:ext uri="{BB962C8B-B14F-4D97-AF65-F5344CB8AC3E}">
        <p14:creationId xmlns:p14="http://schemas.microsoft.com/office/powerpoint/2010/main" val="1082156546"/>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005B9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4069369"/>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2"/>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342892" indent="0" algn="ctr">
              <a:buNone/>
              <a:defRPr/>
            </a:lvl2pPr>
            <a:lvl3pPr marL="685783" indent="0" algn="ctr">
              <a:buNone/>
              <a:defRPr/>
            </a:lvl3pPr>
            <a:lvl4pPr marL="1028675" indent="0" algn="ctr">
              <a:buNone/>
              <a:defRPr/>
            </a:lvl4pPr>
            <a:lvl5pPr marL="1371566" indent="0" algn="ctr">
              <a:buNone/>
              <a:defRPr/>
            </a:lvl5pPr>
            <a:lvl6pPr marL="1714457" indent="0" algn="ctr">
              <a:buNone/>
              <a:defRPr/>
            </a:lvl6pPr>
            <a:lvl7pPr marL="2057348" indent="0" algn="ctr">
              <a:buNone/>
              <a:defRPr/>
            </a:lvl7pPr>
            <a:lvl8pPr marL="2400240" indent="0" algn="ctr">
              <a:buNone/>
              <a:defRPr/>
            </a:lvl8pPr>
            <a:lvl9pPr marL="2743132" indent="0" algn="ctr">
              <a:buNone/>
              <a:defRPr/>
            </a:lvl9pPr>
          </a:lstStyle>
          <a:p>
            <a:r>
              <a:rPr lang="en-US"/>
              <a:t>Click to edit Master subtitle style</a:t>
            </a:r>
          </a:p>
        </p:txBody>
      </p:sp>
      <p:sp>
        <p:nvSpPr>
          <p:cNvPr id="4" name="Rectangle 4"/>
          <p:cNvSpPr>
            <a:spLocks noGrp="1" noChangeArrowheads="1"/>
          </p:cNvSpPr>
          <p:nvPr>
            <p:ph type="dt" idx="10"/>
          </p:nvPr>
        </p:nvSpPr>
        <p:spPr>
          <a:ln/>
        </p:spPr>
        <p:txBody>
          <a:bodyPr/>
          <a:lstStyle>
            <a:lvl1pPr>
              <a:defRPr/>
            </a:lvl1pPr>
          </a:lstStyle>
          <a:p>
            <a:pPr>
              <a:defRPr/>
            </a:pPr>
            <a:endParaRPr lang="en-US" dirty="0"/>
          </a:p>
        </p:txBody>
      </p:sp>
      <p:sp>
        <p:nvSpPr>
          <p:cNvPr id="5" name="Rectangle 5"/>
          <p:cNvSpPr>
            <a:spLocks noGrp="1" noChangeArrowheads="1"/>
          </p:cNvSpPr>
          <p:nvPr>
            <p:ph type="ftr" idx="11"/>
          </p:nvPr>
        </p:nvSpPr>
        <p:spPr>
          <a:ln/>
        </p:spPr>
        <p:txBody>
          <a:bodyPr/>
          <a:lstStyle>
            <a:lvl1pPr>
              <a:defRPr/>
            </a:lvl1pPr>
          </a:lstStyle>
          <a:p>
            <a:pPr>
              <a:defRPr/>
            </a:pPr>
            <a:r>
              <a:rPr lang="en-US" dirty="0"/>
              <a:t>© 2018 The MITRE Corporation. All rights reserved.</a:t>
            </a:r>
          </a:p>
        </p:txBody>
      </p:sp>
      <p:sp>
        <p:nvSpPr>
          <p:cNvPr id="6" name="Rectangle 6"/>
          <p:cNvSpPr>
            <a:spLocks noGrp="1" noChangeArrowheads="1"/>
          </p:cNvSpPr>
          <p:nvPr>
            <p:ph type="sldNum" idx="12"/>
          </p:nvPr>
        </p:nvSpPr>
        <p:spPr>
          <a:ln/>
        </p:spPr>
        <p:txBody>
          <a:bodyPr/>
          <a:lstStyle>
            <a:lvl1pPr>
              <a:defRPr/>
            </a:lvl1pPr>
          </a:lstStyle>
          <a:p>
            <a:pPr>
              <a:defRPr/>
            </a:pPr>
            <a:fld id="{AB90FD8F-E8BF-4524-8326-034AEFCE5233}" type="slidenum">
              <a:rPr lang="en-US" altLang="en-US"/>
              <a:pPr>
                <a:defRPr/>
              </a:pPr>
              <a:t>‹#›</a:t>
            </a:fld>
            <a:endParaRPr lang="en-US" altLang="en-US" dirty="0"/>
          </a:p>
        </p:txBody>
      </p:sp>
    </p:spTree>
    <p:extLst>
      <p:ext uri="{BB962C8B-B14F-4D97-AF65-F5344CB8AC3E}">
        <p14:creationId xmlns:p14="http://schemas.microsoft.com/office/powerpoint/2010/main" val="40237933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wo Pie Charts_White">
    <p:bg>
      <p:bgRef idx="1001">
        <a:schemeClr val="bg2"/>
      </p:bgRef>
    </p:bg>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lstStyle>
            <a:lvl1pPr algn="ctr">
              <a:defRPr sz="3200"/>
            </a:lvl1pPr>
          </a:lstStyle>
          <a:p>
            <a:r>
              <a:rPr lang="en-US" dirty="0"/>
              <a:t>Slide Title, Arial 32 pt.</a:t>
            </a:r>
          </a:p>
        </p:txBody>
      </p:sp>
      <p:sp>
        <p:nvSpPr>
          <p:cNvPr id="7" name="Chart Placeholder 3"/>
          <p:cNvSpPr>
            <a:spLocks noGrp="1"/>
          </p:cNvSpPr>
          <p:nvPr>
            <p:ph type="chart" sz="quarter" idx="30"/>
          </p:nvPr>
        </p:nvSpPr>
        <p:spPr>
          <a:xfrm>
            <a:off x="6835140" y="1482602"/>
            <a:ext cx="4389120" cy="4765797"/>
          </a:xfrm>
          <a:prstGeom prst="rect">
            <a:avLst/>
          </a:prstGeom>
          <a:solidFill>
            <a:schemeClr val="bg2">
              <a:lumMod val="95000"/>
            </a:schemeClr>
          </a:solidFill>
        </p:spPr>
        <p:txBody>
          <a:bodyPr/>
          <a:lstStyle>
            <a:lvl1pPr algn="ctr">
              <a:defRPr sz="1400" b="0" i="0">
                <a:solidFill>
                  <a:schemeClr val="tx2"/>
                </a:solidFill>
              </a:defRPr>
            </a:lvl1pPr>
          </a:lstStyle>
          <a:p>
            <a:r>
              <a:rPr lang="en-US"/>
              <a:t>Click icon to add chart</a:t>
            </a:r>
          </a:p>
        </p:txBody>
      </p:sp>
      <p:sp>
        <p:nvSpPr>
          <p:cNvPr id="6" name="Chart Placeholder 3"/>
          <p:cNvSpPr>
            <a:spLocks noGrp="1"/>
          </p:cNvSpPr>
          <p:nvPr>
            <p:ph type="chart" sz="quarter" idx="29"/>
          </p:nvPr>
        </p:nvSpPr>
        <p:spPr>
          <a:xfrm>
            <a:off x="1033182" y="1482602"/>
            <a:ext cx="4389120" cy="4765797"/>
          </a:xfrm>
          <a:prstGeom prst="rect">
            <a:avLst/>
          </a:prstGeom>
          <a:solidFill>
            <a:schemeClr val="bg2">
              <a:lumMod val="95000"/>
            </a:schemeClr>
          </a:solidFill>
        </p:spPr>
        <p:txBody>
          <a:bodyPr/>
          <a:lstStyle>
            <a:lvl1pPr algn="ctr">
              <a:defRPr sz="1400" b="0" i="0">
                <a:solidFill>
                  <a:schemeClr val="tx2"/>
                </a:solidFill>
              </a:defRPr>
            </a:lvl1pPr>
          </a:lstStyle>
          <a:p>
            <a:r>
              <a:rPr lang="en-US"/>
              <a:t>Click icon to add chart</a:t>
            </a:r>
          </a:p>
        </p:txBody>
      </p:sp>
      <p:sp>
        <p:nvSpPr>
          <p:cNvPr id="2" name="Slide Number Placeholder 1"/>
          <p:cNvSpPr>
            <a:spLocks noGrp="1"/>
          </p:cNvSpPr>
          <p:nvPr>
            <p:ph type="sldNum" sz="quarter" idx="31"/>
          </p:nvPr>
        </p:nvSpPr>
        <p:spPr/>
        <p:txBody>
          <a:bodyPr/>
          <a:lstStyle/>
          <a:p>
            <a:fld id="{2F2F552B-1952-B44E-8CAB-5705F0ACD2E2}" type="slidenum">
              <a:rPr lang="uk-UA" smtClean="0"/>
              <a:pPr/>
              <a:t>‹#›</a:t>
            </a:fld>
            <a:endParaRPr lang="uk-UA" dirty="0"/>
          </a:p>
        </p:txBody>
      </p:sp>
      <p:pic>
        <p:nvPicPr>
          <p:cNvPr id="9" name="Graphic 8">
            <a:extLst>
              <a:ext uri="{FF2B5EF4-FFF2-40B4-BE49-F238E27FC236}">
                <a16:creationId xmlns:a16="http://schemas.microsoft.com/office/drawing/2014/main" id="{B6EB501E-0B63-4B53-86AE-BA17AC5515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3069299965"/>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Quotation-Slide_Grey Sca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C8816CB-5505-4C67-8BB0-196CA3C274ED}"/>
              </a:ext>
            </a:extLst>
          </p:cNvPr>
          <p:cNvPicPr>
            <a:picLocks noChangeAspect="1"/>
          </p:cNvPicPr>
          <p:nvPr userDrawn="1"/>
        </p:nvPicPr>
        <p:blipFill>
          <a:blip r:embed="rId2"/>
          <a:stretch>
            <a:fillRect/>
          </a:stretch>
        </p:blipFill>
        <p:spPr>
          <a:xfrm>
            <a:off x="0" y="857"/>
            <a:ext cx="12192000" cy="6856286"/>
          </a:xfrm>
          <a:prstGeom prst="rect">
            <a:avLst/>
          </a:prstGeom>
        </p:spPr>
      </p:pic>
      <p:sp>
        <p:nvSpPr>
          <p:cNvPr id="9" name="Title 8"/>
          <p:cNvSpPr>
            <a:spLocks noGrp="1"/>
          </p:cNvSpPr>
          <p:nvPr>
            <p:ph type="title" hasCustomPrompt="1"/>
          </p:nvPr>
        </p:nvSpPr>
        <p:spPr>
          <a:xfrm>
            <a:off x="1428750" y="2397405"/>
            <a:ext cx="9334499" cy="1754326"/>
          </a:xfrm>
        </p:spPr>
        <p:txBody>
          <a:bodyPr>
            <a:spAutoFit/>
          </a:bodyPr>
          <a:lstStyle>
            <a:lvl1pPr algn="ctr">
              <a:lnSpc>
                <a:spcPct val="100000"/>
              </a:lnSpc>
              <a:defRPr sz="5400" cap="none" baseline="0">
                <a:solidFill>
                  <a:schemeClr val="tx1"/>
                </a:solidFill>
              </a:defRPr>
            </a:lvl1pPr>
          </a:lstStyle>
          <a:p>
            <a:r>
              <a:rPr lang="en-US" dirty="0"/>
              <a:t>“Arial 54 pt. Insert </a:t>
            </a:r>
            <a:br>
              <a:rPr lang="en-US" dirty="0"/>
            </a:br>
            <a:r>
              <a:rPr lang="en-US" dirty="0"/>
              <a:t>Quotation Here”</a:t>
            </a:r>
          </a:p>
        </p:txBody>
      </p:sp>
      <p:pic>
        <p:nvPicPr>
          <p:cNvPr id="14" name="Picture 13">
            <a:extLst>
              <a:ext uri="{FF2B5EF4-FFF2-40B4-BE49-F238E27FC236}">
                <a16:creationId xmlns:a16="http://schemas.microsoft.com/office/drawing/2014/main" id="{B96A65E7-1949-48B7-B325-BBA635E86B77}"/>
              </a:ext>
            </a:extLst>
          </p:cNvPr>
          <p:cNvPicPr>
            <a:picLocks/>
          </p:cNvPicPr>
          <p:nvPr userDrawn="1"/>
        </p:nvPicPr>
        <p:blipFill>
          <a:blip r:embed="rId3"/>
          <a:stretch>
            <a:fillRect/>
          </a:stretch>
        </p:blipFill>
        <p:spPr>
          <a:xfrm>
            <a:off x="498390" y="391163"/>
            <a:ext cx="557700" cy="154923"/>
          </a:xfrm>
          <a:prstGeom prst="rect">
            <a:avLst/>
          </a:prstGeom>
        </p:spPr>
      </p:pic>
      <p:sp>
        <p:nvSpPr>
          <p:cNvPr id="15" name="Slide Number Placeholder 1">
            <a:extLst>
              <a:ext uri="{FF2B5EF4-FFF2-40B4-BE49-F238E27FC236}">
                <a16:creationId xmlns:a16="http://schemas.microsoft.com/office/drawing/2014/main" id="{D97154B2-6CF0-452F-924D-5819D4D42F2D}"/>
              </a:ext>
            </a:extLst>
          </p:cNvPr>
          <p:cNvSpPr>
            <a:spLocks noGrp="1"/>
          </p:cNvSpPr>
          <p:nvPr>
            <p:ph type="sldNum" sz="quarter" idx="11"/>
          </p:nvPr>
        </p:nvSpPr>
        <p:spPr>
          <a:xfrm>
            <a:off x="10934700" y="6487280"/>
            <a:ext cx="800100" cy="251853"/>
          </a:xfrm>
        </p:spPr>
        <p:txBody>
          <a:bodyPr/>
          <a:lstStyle>
            <a:lvl1pPr>
              <a:defRPr>
                <a:solidFill>
                  <a:schemeClr val="tx1"/>
                </a:solidFill>
              </a:defRPr>
            </a:lvl1pPr>
          </a:lstStyle>
          <a:p>
            <a:fld id="{2F2F552B-1952-B44E-8CAB-5705F0ACD2E2}" type="slidenum">
              <a:rPr lang="uk-UA" smtClean="0"/>
              <a:pPr/>
              <a:t>‹#›</a:t>
            </a:fld>
            <a:endParaRPr lang="uk-UA" dirty="0"/>
          </a:p>
        </p:txBody>
      </p:sp>
      <p:sp>
        <p:nvSpPr>
          <p:cNvPr id="3" name="Text Placeholder 2">
            <a:extLst>
              <a:ext uri="{FF2B5EF4-FFF2-40B4-BE49-F238E27FC236}">
                <a16:creationId xmlns:a16="http://schemas.microsoft.com/office/drawing/2014/main" id="{EAD33205-6A6D-4815-AF83-4FF389026D69}"/>
              </a:ext>
            </a:extLst>
          </p:cNvPr>
          <p:cNvSpPr>
            <a:spLocks noGrp="1"/>
          </p:cNvSpPr>
          <p:nvPr>
            <p:ph type="body" sz="quarter" idx="12" hasCustomPrompt="1"/>
          </p:nvPr>
        </p:nvSpPr>
        <p:spPr>
          <a:xfrm>
            <a:off x="0" y="0"/>
            <a:ext cx="10763250" cy="1892300"/>
          </a:xfrm>
        </p:spPr>
        <p:txBody>
          <a:bodyPr>
            <a:normAutofit/>
          </a:bodyPr>
          <a:lstStyle>
            <a:lvl1pPr marL="0" marR="0" indent="0" algn="l" defTabSz="914400" rtl="0" eaLnBrk="1" fontAlgn="auto" latinLnBrk="0" hangingPunct="1">
              <a:lnSpc>
                <a:spcPct val="100000"/>
              </a:lnSpc>
              <a:spcBef>
                <a:spcPts val="600"/>
              </a:spcBef>
              <a:spcAft>
                <a:spcPts val="600"/>
              </a:spcAft>
              <a:buClrTx/>
              <a:buSzTx/>
              <a:buFont typeface="Arial"/>
              <a:buNone/>
              <a:tabLst/>
              <a:defRPr sz="2400">
                <a:solidFill>
                  <a:srgbClr val="FF00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Disclaimer: Print Option Only</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Tree>
    <p:extLst>
      <p:ext uri="{BB962C8B-B14F-4D97-AF65-F5344CB8AC3E}">
        <p14:creationId xmlns:p14="http://schemas.microsoft.com/office/powerpoint/2010/main" val="34738561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Bar Chart_White">
    <p:bg>
      <p:bgRef idx="1001">
        <a:schemeClr val="bg2"/>
      </p:bgRef>
    </p:bg>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43584"/>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bg2">
              <a:lumMod val="95000"/>
            </a:schemeClr>
          </a:solidFill>
        </p:spPr>
        <p:txBody>
          <a:bodyPr/>
          <a:lstStyle>
            <a:lvl1pPr algn="ctr">
              <a:defRPr sz="1400" b="0" i="0">
                <a:solidFill>
                  <a:schemeClr val="tx2"/>
                </a:solidFill>
              </a:defRPr>
            </a:lvl1pPr>
          </a:lstStyle>
          <a:p>
            <a:r>
              <a:rPr lang="en-US"/>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6" name="Graphic 5">
            <a:extLst>
              <a:ext uri="{FF2B5EF4-FFF2-40B4-BE49-F238E27FC236}">
                <a16:creationId xmlns:a16="http://schemas.microsoft.com/office/drawing/2014/main" id="{683A65AB-6877-4D8D-B81F-E9FDAB0A5EF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1227558446"/>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lumn Chart_White">
    <p:bg>
      <p:bgRef idx="1001">
        <a:schemeClr val="bg2"/>
      </p:bgRef>
    </p:bg>
    <p:spTree>
      <p:nvGrpSpPr>
        <p:cNvPr id="1" name=""/>
        <p:cNvGrpSpPr/>
        <p:nvPr/>
      </p:nvGrpSpPr>
      <p:grpSpPr>
        <a:xfrm>
          <a:off x="0" y="0"/>
          <a:ext cx="0" cy="0"/>
          <a:chOff x="0" y="0"/>
          <a:chExt cx="0" cy="0"/>
        </a:xfrm>
      </p:grpSpPr>
      <p:sp>
        <p:nvSpPr>
          <p:cNvPr id="4" name="Chart Placeholder 3"/>
          <p:cNvSpPr>
            <a:spLocks noGrp="1"/>
          </p:cNvSpPr>
          <p:nvPr>
            <p:ph type="chart" sz="quarter" idx="29"/>
          </p:nvPr>
        </p:nvSpPr>
        <p:spPr>
          <a:xfrm>
            <a:off x="1219200" y="2220913"/>
            <a:ext cx="9715500" cy="3727450"/>
          </a:xfrm>
          <a:prstGeom prst="rect">
            <a:avLst/>
          </a:prstGeom>
          <a:solidFill>
            <a:schemeClr val="bg2">
              <a:lumMod val="95000"/>
            </a:schemeClr>
          </a:solidFill>
        </p:spPr>
        <p:txBody>
          <a:bodyPr/>
          <a:lstStyle>
            <a:lvl1pPr algn="ctr">
              <a:defRPr sz="1400" b="0" i="0">
                <a:solidFill>
                  <a:schemeClr val="tx2"/>
                </a:solidFill>
              </a:defRPr>
            </a:lvl1pPr>
          </a:lstStyle>
          <a:p>
            <a:r>
              <a:rPr lang="en-US"/>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6" name="Graphic 5">
            <a:extLst>
              <a:ext uri="{FF2B5EF4-FFF2-40B4-BE49-F238E27FC236}">
                <a16:creationId xmlns:a16="http://schemas.microsoft.com/office/drawing/2014/main" id="{2C359E7E-8CF1-46CE-9E76-860FBFC2598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
        <p:nvSpPr>
          <p:cNvPr id="10" name="Title 7">
            <a:extLst>
              <a:ext uri="{FF2B5EF4-FFF2-40B4-BE49-F238E27FC236}">
                <a16:creationId xmlns:a16="http://schemas.microsoft.com/office/drawing/2014/main" id="{DA696918-7EC5-4113-A66D-093C002E45E4}"/>
              </a:ext>
            </a:extLst>
          </p:cNvPr>
          <p:cNvSpPr>
            <a:spLocks noGrp="1"/>
          </p:cNvSpPr>
          <p:nvPr>
            <p:ph type="title" hasCustomPrompt="1"/>
          </p:nvPr>
        </p:nvSpPr>
        <p:spPr>
          <a:xfrm>
            <a:off x="457200" y="396905"/>
            <a:ext cx="11277600" cy="693337"/>
          </a:xfrm>
        </p:spPr>
        <p:txBody>
          <a:bodyPr anchor="ctr"/>
          <a:lstStyle>
            <a:lvl1pPr algn="ctr">
              <a:defRPr sz="3200"/>
            </a:lvl1pPr>
          </a:lstStyle>
          <a:p>
            <a:r>
              <a:rPr lang="en-US" dirty="0"/>
              <a:t>Slide Title, Arial 32 pt.</a:t>
            </a:r>
          </a:p>
        </p:txBody>
      </p:sp>
      <p:sp>
        <p:nvSpPr>
          <p:cNvPr id="11" name="Text Placeholder 9">
            <a:extLst>
              <a:ext uri="{FF2B5EF4-FFF2-40B4-BE49-F238E27FC236}">
                <a16:creationId xmlns:a16="http://schemas.microsoft.com/office/drawing/2014/main" id="{2E21BEA1-7269-4047-B894-37F73ECFF3C6}"/>
              </a:ext>
            </a:extLst>
          </p:cNvPr>
          <p:cNvSpPr>
            <a:spLocks noGrp="1"/>
          </p:cNvSpPr>
          <p:nvPr>
            <p:ph type="body" sz="quarter" idx="28" hasCustomPrompt="1"/>
          </p:nvPr>
        </p:nvSpPr>
        <p:spPr>
          <a:xfrm>
            <a:off x="457200" y="1243584"/>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Tree>
    <p:extLst>
      <p:ext uri="{BB962C8B-B14F-4D97-AF65-F5344CB8AC3E}">
        <p14:creationId xmlns:p14="http://schemas.microsoft.com/office/powerpoint/2010/main" val="847835467"/>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meline Vertical_Short_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2155F-EC39-45B4-9B01-25059DC9B567}"/>
              </a:ext>
            </a:extLst>
          </p:cNvPr>
          <p:cNvSpPr>
            <a:spLocks noGrp="1"/>
          </p:cNvSpPr>
          <p:nvPr>
            <p:ph type="title" hasCustomPrompt="1"/>
          </p:nvPr>
        </p:nvSpPr>
        <p:spPr/>
        <p:txBody>
          <a:bodyPr/>
          <a:lstStyle>
            <a:lvl1pPr>
              <a:defRPr/>
            </a:lvl1pPr>
          </a:lstStyle>
          <a:p>
            <a:r>
              <a:rPr lang="en-US" dirty="0"/>
              <a:t>Slide Title, Arial 32 pt.</a:t>
            </a:r>
          </a:p>
        </p:txBody>
      </p:sp>
      <p:sp>
        <p:nvSpPr>
          <p:cNvPr id="3" name="Slide Number Placeholder 2">
            <a:extLst>
              <a:ext uri="{FF2B5EF4-FFF2-40B4-BE49-F238E27FC236}">
                <a16:creationId xmlns:a16="http://schemas.microsoft.com/office/drawing/2014/main" id="{D1DEE7A0-2C3D-48D5-B8E7-C1D4E235D63C}"/>
              </a:ext>
            </a:extLst>
          </p:cNvPr>
          <p:cNvSpPr>
            <a:spLocks noGrp="1"/>
          </p:cNvSpPr>
          <p:nvPr>
            <p:ph type="sldNum" sz="quarter" idx="10"/>
          </p:nvPr>
        </p:nvSpPr>
        <p:spPr/>
        <p:txBody>
          <a:bodyPr/>
          <a:lstStyle/>
          <a:p>
            <a:fld id="{2F2F552B-1952-B44E-8CAB-5705F0ACD2E2}" type="slidenum">
              <a:rPr lang="uk-UA" smtClean="0"/>
              <a:pPr/>
              <a:t>‹#›</a:t>
            </a:fld>
            <a:endParaRPr lang="uk-UA" dirty="0"/>
          </a:p>
        </p:txBody>
      </p:sp>
      <p:sp>
        <p:nvSpPr>
          <p:cNvPr id="5" name="Text Placeholder 4">
            <a:extLst>
              <a:ext uri="{FF2B5EF4-FFF2-40B4-BE49-F238E27FC236}">
                <a16:creationId xmlns:a16="http://schemas.microsoft.com/office/drawing/2014/main" id="{58036FF6-B351-4C44-BD3B-32D42E28644D}"/>
              </a:ext>
            </a:extLst>
          </p:cNvPr>
          <p:cNvSpPr>
            <a:spLocks noGrp="1"/>
          </p:cNvSpPr>
          <p:nvPr>
            <p:ph type="body" sz="quarter" idx="11" hasCustomPrompt="1"/>
          </p:nvPr>
        </p:nvSpPr>
        <p:spPr>
          <a:xfrm>
            <a:off x="457200" y="1243584"/>
            <a:ext cx="5193792" cy="584775"/>
          </a:xfrm>
        </p:spPr>
        <p:txBody>
          <a:bodyPr/>
          <a:lstStyle>
            <a:lvl1pPr>
              <a:defRPr/>
            </a:lvl1pPr>
          </a:lstStyle>
          <a:p>
            <a:pPr lvl="0"/>
            <a:r>
              <a:rPr lang="en-US" dirty="0"/>
              <a:t>Slide Subtitle, Arial 24 pt.</a:t>
            </a:r>
          </a:p>
        </p:txBody>
      </p:sp>
      <p:sp>
        <p:nvSpPr>
          <p:cNvPr id="7" name="Text Placeholder 6">
            <a:extLst>
              <a:ext uri="{FF2B5EF4-FFF2-40B4-BE49-F238E27FC236}">
                <a16:creationId xmlns:a16="http://schemas.microsoft.com/office/drawing/2014/main" id="{276AFFA0-EE74-48BE-9147-94B761E7722A}"/>
              </a:ext>
            </a:extLst>
          </p:cNvPr>
          <p:cNvSpPr>
            <a:spLocks noGrp="1"/>
          </p:cNvSpPr>
          <p:nvPr>
            <p:ph type="body" sz="quarter" idx="12" hasCustomPrompt="1"/>
          </p:nvPr>
        </p:nvSpPr>
        <p:spPr>
          <a:xfrm>
            <a:off x="457200" y="1947672"/>
            <a:ext cx="5193792" cy="4297680"/>
          </a:xfrm>
        </p:spPr>
        <p:txBody>
          <a:bodyPr/>
          <a:lstStyle>
            <a:lvl1pPr>
              <a:defRPr b="0">
                <a:solidFill>
                  <a:schemeClr val="tx1"/>
                </a:solidFill>
              </a:defRPr>
            </a:lvl1pPr>
          </a:lstStyle>
          <a:p>
            <a:pPr lvl="1"/>
            <a:r>
              <a:rPr lang="en-US" dirty="0"/>
              <a:t>Arial 24 pt. </a:t>
            </a:r>
            <a:r>
              <a:rPr lang="en-US" dirty="0" err="1"/>
              <a:t>turpis</a:t>
            </a:r>
            <a:r>
              <a:rPr lang="en-US" dirty="0"/>
              <a:t> cursus in </a:t>
            </a:r>
            <a:r>
              <a:rPr lang="en-US" dirty="0" err="1"/>
              <a:t>hac</a:t>
            </a:r>
            <a:r>
              <a:rPr lang="en-US" dirty="0"/>
              <a:t> </a:t>
            </a:r>
            <a:r>
              <a:rPr lang="en-US" dirty="0" err="1"/>
              <a:t>habitasse</a:t>
            </a:r>
            <a:r>
              <a:rPr lang="en-US" dirty="0"/>
              <a:t> </a:t>
            </a:r>
            <a:r>
              <a:rPr lang="en-US" dirty="0" err="1"/>
              <a:t>platea</a:t>
            </a:r>
            <a:r>
              <a:rPr lang="en-US" dirty="0"/>
              <a:t> </a:t>
            </a:r>
            <a:r>
              <a:rPr lang="en-US" dirty="0" err="1"/>
              <a:t>dictumst</a:t>
            </a:r>
            <a:r>
              <a:rPr lang="en-US" dirty="0"/>
              <a:t> </a:t>
            </a:r>
            <a:r>
              <a:rPr lang="en-US" dirty="0" err="1"/>
              <a:t>quisque</a:t>
            </a:r>
            <a:r>
              <a:rPr lang="en-US" dirty="0"/>
              <a:t>. Pretium </a:t>
            </a:r>
            <a:r>
              <a:rPr lang="en-US" dirty="0" err="1"/>
              <a:t>quam</a:t>
            </a:r>
            <a:r>
              <a:rPr lang="en-US" dirty="0"/>
              <a:t> </a:t>
            </a:r>
            <a:r>
              <a:rPr lang="en-US" dirty="0" err="1"/>
              <a:t>vulputate</a:t>
            </a:r>
            <a:r>
              <a:rPr lang="en-US" dirty="0"/>
              <a:t> </a:t>
            </a:r>
            <a:r>
              <a:rPr lang="en-US" dirty="0" err="1"/>
              <a:t>dignissim</a:t>
            </a:r>
            <a:r>
              <a:rPr lang="en-US" dirty="0"/>
              <a:t> </a:t>
            </a:r>
            <a:r>
              <a:rPr lang="en-US" dirty="0" err="1"/>
              <a:t>suspendisse</a:t>
            </a:r>
            <a:r>
              <a:rPr lang="en-US" dirty="0"/>
              <a:t> in </a:t>
            </a:r>
            <a:r>
              <a:rPr lang="en-US" dirty="0" err="1"/>
              <a:t>est</a:t>
            </a:r>
            <a:r>
              <a:rPr lang="en-US" dirty="0"/>
              <a:t> ante in </a:t>
            </a:r>
            <a:r>
              <a:rPr lang="en-US" dirty="0" err="1"/>
              <a:t>nibh</a:t>
            </a:r>
            <a:r>
              <a:rPr lang="en-US" dirty="0"/>
              <a:t>. </a:t>
            </a:r>
          </a:p>
          <a:p>
            <a:pPr lvl="2"/>
            <a:r>
              <a:rPr lang="en-US" dirty="0"/>
              <a:t>Ante </a:t>
            </a:r>
            <a:r>
              <a:rPr lang="en-US" dirty="0" err="1"/>
              <a:t>metus</a:t>
            </a:r>
            <a:r>
              <a:rPr lang="en-US" dirty="0"/>
              <a:t> dictum at </a:t>
            </a:r>
            <a:r>
              <a:rPr lang="en-US" dirty="0" err="1"/>
              <a:t>tempor</a:t>
            </a:r>
            <a:r>
              <a:rPr lang="en-US" dirty="0"/>
              <a:t> </a:t>
            </a:r>
            <a:r>
              <a:rPr lang="en-US" dirty="0" err="1"/>
              <a:t>commodo</a:t>
            </a:r>
            <a:r>
              <a:rPr lang="en-US" dirty="0"/>
              <a:t> </a:t>
            </a:r>
            <a:r>
              <a:rPr lang="en-US" dirty="0" err="1"/>
              <a:t>ullamcorper</a:t>
            </a:r>
            <a:r>
              <a:rPr lang="en-US" dirty="0"/>
              <a:t> a </a:t>
            </a:r>
            <a:r>
              <a:rPr lang="en-US" dirty="0" err="1"/>
              <a:t>lacus</a:t>
            </a:r>
            <a:r>
              <a:rPr lang="en-US" dirty="0"/>
              <a:t>.</a:t>
            </a:r>
          </a:p>
          <a:p>
            <a:pPr lvl="2"/>
            <a:r>
              <a:rPr lang="en-US" dirty="0"/>
              <a:t>Lorem ipsum dolor sit </a:t>
            </a:r>
            <a:r>
              <a:rPr lang="en-US" dirty="0" err="1"/>
              <a:t>amet</a:t>
            </a:r>
            <a:r>
              <a:rPr lang="en-US" dirty="0"/>
              <a:t>.</a:t>
            </a:r>
          </a:p>
        </p:txBody>
      </p:sp>
      <p:sp>
        <p:nvSpPr>
          <p:cNvPr id="8" name="Text Placeholder 11">
            <a:extLst>
              <a:ext uri="{FF2B5EF4-FFF2-40B4-BE49-F238E27FC236}">
                <a16:creationId xmlns:a16="http://schemas.microsoft.com/office/drawing/2014/main" id="{9125CEAE-46DF-4E6D-921A-AF933B23C1F7}"/>
              </a:ext>
            </a:extLst>
          </p:cNvPr>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9" name="Text Placeholder 11">
            <a:extLst>
              <a:ext uri="{FF2B5EF4-FFF2-40B4-BE49-F238E27FC236}">
                <a16:creationId xmlns:a16="http://schemas.microsoft.com/office/drawing/2014/main" id="{9C792F7B-CD10-4B0F-AAFB-1115CA012B04}"/>
              </a:ext>
            </a:extLst>
          </p:cNvPr>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0" name="Straight Connector 9">
            <a:extLst>
              <a:ext uri="{FF2B5EF4-FFF2-40B4-BE49-F238E27FC236}">
                <a16:creationId xmlns:a16="http://schemas.microsoft.com/office/drawing/2014/main" id="{7597BBE6-4675-4CED-B181-DE46DD024617}"/>
              </a:ext>
            </a:extLst>
          </p:cNvPr>
          <p:cNvCxnSpPr/>
          <p:nvPr userDrawn="1"/>
        </p:nvCxnSpPr>
        <p:spPr>
          <a:xfrm flipH="1">
            <a:off x="8500772" y="1334807"/>
            <a:ext cx="15740" cy="4663440"/>
          </a:xfrm>
          <a:prstGeom prst="line">
            <a:avLst/>
          </a:prstGeom>
          <a:ln w="635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1" name="Content Placeholder 12">
            <a:extLst>
              <a:ext uri="{FF2B5EF4-FFF2-40B4-BE49-F238E27FC236}">
                <a16:creationId xmlns:a16="http://schemas.microsoft.com/office/drawing/2014/main" id="{B1B97166-3B69-4B9C-BBE0-EC0D291C6EF2}"/>
              </a:ext>
            </a:extLst>
          </p:cNvPr>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3" name="Text Placeholder 11">
            <a:extLst>
              <a:ext uri="{FF2B5EF4-FFF2-40B4-BE49-F238E27FC236}">
                <a16:creationId xmlns:a16="http://schemas.microsoft.com/office/drawing/2014/main" id="{F3868382-2BF9-462A-97CE-C0EB3AC62906}"/>
              </a:ext>
            </a:extLst>
          </p:cNvPr>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2017</a:t>
            </a:r>
          </a:p>
        </p:txBody>
      </p:sp>
      <p:sp>
        <p:nvSpPr>
          <p:cNvPr id="14" name="Text Placeholder 11">
            <a:extLst>
              <a:ext uri="{FF2B5EF4-FFF2-40B4-BE49-F238E27FC236}">
                <a16:creationId xmlns:a16="http://schemas.microsoft.com/office/drawing/2014/main" id="{709EEE19-1175-4F6A-A49F-5DA91CBB65B5}"/>
              </a:ext>
            </a:extLst>
          </p:cNvPr>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2016</a:t>
            </a:r>
          </a:p>
        </p:txBody>
      </p:sp>
      <p:sp>
        <p:nvSpPr>
          <p:cNvPr id="15" name="Text Placeholder 11">
            <a:extLst>
              <a:ext uri="{FF2B5EF4-FFF2-40B4-BE49-F238E27FC236}">
                <a16:creationId xmlns:a16="http://schemas.microsoft.com/office/drawing/2014/main" id="{79DBFC22-DC31-4660-8A9E-33B1668641AE}"/>
              </a:ext>
            </a:extLst>
          </p:cNvPr>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6" name="Content Placeholder 12">
            <a:extLst>
              <a:ext uri="{FF2B5EF4-FFF2-40B4-BE49-F238E27FC236}">
                <a16:creationId xmlns:a16="http://schemas.microsoft.com/office/drawing/2014/main" id="{B5062996-2374-4AFB-BFB7-431B158156F0}"/>
              </a:ext>
            </a:extLst>
          </p:cNvPr>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8" name="Content Placeholder 12">
            <a:extLst>
              <a:ext uri="{FF2B5EF4-FFF2-40B4-BE49-F238E27FC236}">
                <a16:creationId xmlns:a16="http://schemas.microsoft.com/office/drawing/2014/main" id="{3CCB33EF-AE81-491A-8EBF-9105D9AF1FD3}"/>
              </a:ext>
            </a:extLst>
          </p:cNvPr>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0" name="Content Placeholder 12">
            <a:extLst>
              <a:ext uri="{FF2B5EF4-FFF2-40B4-BE49-F238E27FC236}">
                <a16:creationId xmlns:a16="http://schemas.microsoft.com/office/drawing/2014/main" id="{F89D204D-3489-41C0-A349-549408C3D1B8}"/>
              </a:ext>
            </a:extLst>
          </p:cNvPr>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2" name="Text Placeholder 11">
            <a:extLst>
              <a:ext uri="{FF2B5EF4-FFF2-40B4-BE49-F238E27FC236}">
                <a16:creationId xmlns:a16="http://schemas.microsoft.com/office/drawing/2014/main" id="{A62CA2BF-FD0E-4550-91B8-7D30B9E90A92}"/>
              </a:ext>
            </a:extLst>
          </p:cNvPr>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3" name="Text Placeholder 11">
            <a:extLst>
              <a:ext uri="{FF2B5EF4-FFF2-40B4-BE49-F238E27FC236}">
                <a16:creationId xmlns:a16="http://schemas.microsoft.com/office/drawing/2014/main" id="{38B59141-268C-4718-940B-B4F6AFD5DB52}"/>
              </a:ext>
            </a:extLst>
          </p:cNvPr>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4" name="Text Placeholder 11">
            <a:extLst>
              <a:ext uri="{FF2B5EF4-FFF2-40B4-BE49-F238E27FC236}">
                <a16:creationId xmlns:a16="http://schemas.microsoft.com/office/drawing/2014/main" id="{8FA2A9F1-4EF0-4F4F-AB96-4AAB2CE0842C}"/>
              </a:ext>
            </a:extLst>
          </p:cNvPr>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pic>
        <p:nvPicPr>
          <p:cNvPr id="25" name="Graphic 24">
            <a:extLst>
              <a:ext uri="{FF2B5EF4-FFF2-40B4-BE49-F238E27FC236}">
                <a16:creationId xmlns:a16="http://schemas.microsoft.com/office/drawing/2014/main" id="{9FD560DA-09F7-425A-9E45-E32A96B4A09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
        <p:nvSpPr>
          <p:cNvPr id="4" name="Oval 3">
            <a:extLst>
              <a:ext uri="{FF2B5EF4-FFF2-40B4-BE49-F238E27FC236}">
                <a16:creationId xmlns:a16="http://schemas.microsoft.com/office/drawing/2014/main" id="{43BE5C3A-9A6F-4147-AAE1-84281FF54864}"/>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89C52D37-EE13-4FF1-A5B4-72465CD3C6AA}"/>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F6655E17-E930-4F78-A79F-3711B2A09F72}"/>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F89FF8C6-7A3A-4FE7-89F4-BEDB6040B563}"/>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23173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meline Vertical_Extended 1_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2155F-EC39-45B4-9B01-25059DC9B567}"/>
              </a:ext>
            </a:extLst>
          </p:cNvPr>
          <p:cNvSpPr>
            <a:spLocks noGrp="1"/>
          </p:cNvSpPr>
          <p:nvPr>
            <p:ph type="title" hasCustomPrompt="1"/>
          </p:nvPr>
        </p:nvSpPr>
        <p:spPr/>
        <p:txBody>
          <a:bodyPr/>
          <a:lstStyle>
            <a:lvl1pPr>
              <a:defRPr/>
            </a:lvl1pPr>
          </a:lstStyle>
          <a:p>
            <a:r>
              <a:rPr lang="en-US" dirty="0"/>
              <a:t>Slide Title, Arial 32 pt.</a:t>
            </a:r>
          </a:p>
        </p:txBody>
      </p:sp>
      <p:sp>
        <p:nvSpPr>
          <p:cNvPr id="3" name="Slide Number Placeholder 2">
            <a:extLst>
              <a:ext uri="{FF2B5EF4-FFF2-40B4-BE49-F238E27FC236}">
                <a16:creationId xmlns:a16="http://schemas.microsoft.com/office/drawing/2014/main" id="{D1DEE7A0-2C3D-48D5-B8E7-C1D4E235D63C}"/>
              </a:ext>
            </a:extLst>
          </p:cNvPr>
          <p:cNvSpPr>
            <a:spLocks noGrp="1"/>
          </p:cNvSpPr>
          <p:nvPr>
            <p:ph type="sldNum" sz="quarter" idx="10"/>
          </p:nvPr>
        </p:nvSpPr>
        <p:spPr/>
        <p:txBody>
          <a:bodyPr/>
          <a:lstStyle/>
          <a:p>
            <a:fld id="{2F2F552B-1952-B44E-8CAB-5705F0ACD2E2}" type="slidenum">
              <a:rPr lang="uk-UA" smtClean="0"/>
              <a:pPr/>
              <a:t>‹#›</a:t>
            </a:fld>
            <a:endParaRPr lang="uk-UA" dirty="0"/>
          </a:p>
        </p:txBody>
      </p:sp>
      <p:sp>
        <p:nvSpPr>
          <p:cNvPr id="5" name="Text Placeholder 4">
            <a:extLst>
              <a:ext uri="{FF2B5EF4-FFF2-40B4-BE49-F238E27FC236}">
                <a16:creationId xmlns:a16="http://schemas.microsoft.com/office/drawing/2014/main" id="{58036FF6-B351-4C44-BD3B-32D42E28644D}"/>
              </a:ext>
            </a:extLst>
          </p:cNvPr>
          <p:cNvSpPr>
            <a:spLocks noGrp="1"/>
          </p:cNvSpPr>
          <p:nvPr>
            <p:ph type="body" sz="quarter" idx="11" hasCustomPrompt="1"/>
          </p:nvPr>
        </p:nvSpPr>
        <p:spPr>
          <a:xfrm>
            <a:off x="457200" y="1243584"/>
            <a:ext cx="5193792" cy="584775"/>
          </a:xfrm>
        </p:spPr>
        <p:txBody>
          <a:bodyPr/>
          <a:lstStyle>
            <a:lvl1pPr>
              <a:defRPr/>
            </a:lvl1pPr>
          </a:lstStyle>
          <a:p>
            <a:pPr lvl="0"/>
            <a:r>
              <a:rPr lang="en-US" dirty="0"/>
              <a:t>Slide Subtitle, Arial 24 pt.</a:t>
            </a:r>
          </a:p>
        </p:txBody>
      </p:sp>
      <p:sp>
        <p:nvSpPr>
          <p:cNvPr id="7" name="Text Placeholder 6">
            <a:extLst>
              <a:ext uri="{FF2B5EF4-FFF2-40B4-BE49-F238E27FC236}">
                <a16:creationId xmlns:a16="http://schemas.microsoft.com/office/drawing/2014/main" id="{276AFFA0-EE74-48BE-9147-94B761E7722A}"/>
              </a:ext>
            </a:extLst>
          </p:cNvPr>
          <p:cNvSpPr>
            <a:spLocks noGrp="1"/>
          </p:cNvSpPr>
          <p:nvPr>
            <p:ph type="body" sz="quarter" idx="12" hasCustomPrompt="1"/>
          </p:nvPr>
        </p:nvSpPr>
        <p:spPr>
          <a:xfrm>
            <a:off x="457200" y="1947672"/>
            <a:ext cx="5193792" cy="4297680"/>
          </a:xfrm>
        </p:spPr>
        <p:txBody>
          <a:bodyPr/>
          <a:lstStyle>
            <a:lvl1pPr>
              <a:defRPr b="0">
                <a:solidFill>
                  <a:schemeClr val="tx1"/>
                </a:solidFill>
              </a:defRPr>
            </a:lvl1pPr>
          </a:lstStyle>
          <a:p>
            <a:pPr lvl="1"/>
            <a:r>
              <a:rPr lang="en-US" dirty="0"/>
              <a:t>Arial 24 pt. </a:t>
            </a:r>
            <a:r>
              <a:rPr lang="en-US" dirty="0" err="1"/>
              <a:t>turpis</a:t>
            </a:r>
            <a:r>
              <a:rPr lang="en-US" dirty="0"/>
              <a:t> cursus in </a:t>
            </a:r>
            <a:r>
              <a:rPr lang="en-US" dirty="0" err="1"/>
              <a:t>hac</a:t>
            </a:r>
            <a:r>
              <a:rPr lang="en-US" dirty="0"/>
              <a:t> </a:t>
            </a:r>
            <a:r>
              <a:rPr lang="en-US" dirty="0" err="1"/>
              <a:t>habitasse</a:t>
            </a:r>
            <a:r>
              <a:rPr lang="en-US" dirty="0"/>
              <a:t> </a:t>
            </a:r>
            <a:r>
              <a:rPr lang="en-US" dirty="0" err="1"/>
              <a:t>platea</a:t>
            </a:r>
            <a:r>
              <a:rPr lang="en-US" dirty="0"/>
              <a:t> </a:t>
            </a:r>
            <a:r>
              <a:rPr lang="en-US" dirty="0" err="1"/>
              <a:t>dictumst</a:t>
            </a:r>
            <a:r>
              <a:rPr lang="en-US" dirty="0"/>
              <a:t> </a:t>
            </a:r>
            <a:r>
              <a:rPr lang="en-US" dirty="0" err="1"/>
              <a:t>quisque</a:t>
            </a:r>
            <a:r>
              <a:rPr lang="en-US" dirty="0"/>
              <a:t>. Pretium </a:t>
            </a:r>
            <a:r>
              <a:rPr lang="en-US" dirty="0" err="1"/>
              <a:t>quam</a:t>
            </a:r>
            <a:r>
              <a:rPr lang="en-US" dirty="0"/>
              <a:t> </a:t>
            </a:r>
            <a:r>
              <a:rPr lang="en-US" dirty="0" err="1"/>
              <a:t>vulputate</a:t>
            </a:r>
            <a:r>
              <a:rPr lang="en-US" dirty="0"/>
              <a:t> </a:t>
            </a:r>
            <a:r>
              <a:rPr lang="en-US" dirty="0" err="1"/>
              <a:t>dignissim</a:t>
            </a:r>
            <a:r>
              <a:rPr lang="en-US" dirty="0"/>
              <a:t> </a:t>
            </a:r>
            <a:r>
              <a:rPr lang="en-US" dirty="0" err="1"/>
              <a:t>suspendisse</a:t>
            </a:r>
            <a:r>
              <a:rPr lang="en-US" dirty="0"/>
              <a:t> in </a:t>
            </a:r>
            <a:r>
              <a:rPr lang="en-US" dirty="0" err="1"/>
              <a:t>est</a:t>
            </a:r>
            <a:r>
              <a:rPr lang="en-US" dirty="0"/>
              <a:t> ante in </a:t>
            </a:r>
            <a:r>
              <a:rPr lang="en-US" dirty="0" err="1"/>
              <a:t>nibh</a:t>
            </a:r>
            <a:r>
              <a:rPr lang="en-US" dirty="0"/>
              <a:t>. </a:t>
            </a:r>
          </a:p>
          <a:p>
            <a:pPr lvl="2"/>
            <a:r>
              <a:rPr lang="en-US" dirty="0"/>
              <a:t>Ante </a:t>
            </a:r>
            <a:r>
              <a:rPr lang="en-US" dirty="0" err="1"/>
              <a:t>metus</a:t>
            </a:r>
            <a:r>
              <a:rPr lang="en-US" dirty="0"/>
              <a:t> dictum at </a:t>
            </a:r>
            <a:r>
              <a:rPr lang="en-US" dirty="0" err="1"/>
              <a:t>tempor</a:t>
            </a:r>
            <a:r>
              <a:rPr lang="en-US" dirty="0"/>
              <a:t> </a:t>
            </a:r>
            <a:r>
              <a:rPr lang="en-US" dirty="0" err="1"/>
              <a:t>commodo</a:t>
            </a:r>
            <a:r>
              <a:rPr lang="en-US" dirty="0"/>
              <a:t> </a:t>
            </a:r>
            <a:r>
              <a:rPr lang="en-US" dirty="0" err="1"/>
              <a:t>ullamcorper</a:t>
            </a:r>
            <a:r>
              <a:rPr lang="en-US" dirty="0"/>
              <a:t> a </a:t>
            </a:r>
            <a:r>
              <a:rPr lang="en-US" dirty="0" err="1"/>
              <a:t>lacus</a:t>
            </a:r>
            <a:r>
              <a:rPr lang="en-US" dirty="0"/>
              <a:t>.</a:t>
            </a:r>
          </a:p>
          <a:p>
            <a:pPr lvl="2"/>
            <a:r>
              <a:rPr lang="en-US" dirty="0"/>
              <a:t>Lorem ipsum dolor sit </a:t>
            </a:r>
            <a:r>
              <a:rPr lang="en-US" dirty="0" err="1"/>
              <a:t>amet</a:t>
            </a:r>
            <a:r>
              <a:rPr lang="en-US" dirty="0"/>
              <a:t>.</a:t>
            </a:r>
          </a:p>
        </p:txBody>
      </p:sp>
      <p:pic>
        <p:nvPicPr>
          <p:cNvPr id="25" name="Graphic 24">
            <a:extLst>
              <a:ext uri="{FF2B5EF4-FFF2-40B4-BE49-F238E27FC236}">
                <a16:creationId xmlns:a16="http://schemas.microsoft.com/office/drawing/2014/main" id="{9FD560DA-09F7-425A-9E45-E32A96B4A09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
        <p:nvSpPr>
          <p:cNvPr id="28" name="Text Placeholder 11">
            <a:extLst>
              <a:ext uri="{FF2B5EF4-FFF2-40B4-BE49-F238E27FC236}">
                <a16:creationId xmlns:a16="http://schemas.microsoft.com/office/drawing/2014/main" id="{D1ED5810-B53D-4B76-A54E-FF598D0F4C2C}"/>
              </a:ext>
            </a:extLst>
          </p:cNvPr>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9" name="Text Placeholder 11">
            <a:extLst>
              <a:ext uri="{FF2B5EF4-FFF2-40B4-BE49-F238E27FC236}">
                <a16:creationId xmlns:a16="http://schemas.microsoft.com/office/drawing/2014/main" id="{DB9D93A8-0601-4EDC-9BD6-EEB89E382BFA}"/>
              </a:ext>
            </a:extLst>
          </p:cNvPr>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30" name="Straight Connector 29">
            <a:extLst>
              <a:ext uri="{FF2B5EF4-FFF2-40B4-BE49-F238E27FC236}">
                <a16:creationId xmlns:a16="http://schemas.microsoft.com/office/drawing/2014/main" id="{0CE5BE3F-9991-42E7-8A40-5444958C211D}"/>
              </a:ext>
            </a:extLst>
          </p:cNvPr>
          <p:cNvCxnSpPr>
            <a:cxnSpLocks/>
          </p:cNvCxnSpPr>
          <p:nvPr userDrawn="1"/>
        </p:nvCxnSpPr>
        <p:spPr>
          <a:xfrm flipH="1">
            <a:off x="8497870" y="1334807"/>
            <a:ext cx="18642" cy="5523193"/>
          </a:xfrm>
          <a:prstGeom prst="line">
            <a:avLst/>
          </a:prstGeom>
          <a:ln w="635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1" name="Content Placeholder 12">
            <a:extLst>
              <a:ext uri="{FF2B5EF4-FFF2-40B4-BE49-F238E27FC236}">
                <a16:creationId xmlns:a16="http://schemas.microsoft.com/office/drawing/2014/main" id="{C3379F00-4788-4A47-B6B1-9582397F733E}"/>
              </a:ext>
            </a:extLst>
          </p:cNvPr>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3" name="Text Placeholder 11">
            <a:extLst>
              <a:ext uri="{FF2B5EF4-FFF2-40B4-BE49-F238E27FC236}">
                <a16:creationId xmlns:a16="http://schemas.microsoft.com/office/drawing/2014/main" id="{CA8CD4D2-5630-47C7-BF64-BD20A372987B}"/>
              </a:ext>
            </a:extLst>
          </p:cNvPr>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2011</a:t>
            </a:r>
          </a:p>
        </p:txBody>
      </p:sp>
      <p:sp>
        <p:nvSpPr>
          <p:cNvPr id="34" name="Text Placeholder 11">
            <a:extLst>
              <a:ext uri="{FF2B5EF4-FFF2-40B4-BE49-F238E27FC236}">
                <a16:creationId xmlns:a16="http://schemas.microsoft.com/office/drawing/2014/main" id="{36C8C497-949E-48E8-ADD1-7793C1FCEAB9}"/>
              </a:ext>
            </a:extLst>
          </p:cNvPr>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2010</a:t>
            </a:r>
          </a:p>
        </p:txBody>
      </p:sp>
      <p:sp>
        <p:nvSpPr>
          <p:cNvPr id="35" name="Text Placeholder 11">
            <a:extLst>
              <a:ext uri="{FF2B5EF4-FFF2-40B4-BE49-F238E27FC236}">
                <a16:creationId xmlns:a16="http://schemas.microsoft.com/office/drawing/2014/main" id="{3915FDD4-59ED-40B9-ACB4-DA28B69A45BD}"/>
              </a:ext>
            </a:extLst>
          </p:cNvPr>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36" name="Content Placeholder 12">
            <a:extLst>
              <a:ext uri="{FF2B5EF4-FFF2-40B4-BE49-F238E27FC236}">
                <a16:creationId xmlns:a16="http://schemas.microsoft.com/office/drawing/2014/main" id="{94CDFF19-17D0-4466-9931-D85B3CE690CB}"/>
              </a:ext>
            </a:extLst>
          </p:cNvPr>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8" name="Content Placeholder 12">
            <a:extLst>
              <a:ext uri="{FF2B5EF4-FFF2-40B4-BE49-F238E27FC236}">
                <a16:creationId xmlns:a16="http://schemas.microsoft.com/office/drawing/2014/main" id="{99D3FDAA-A0DD-4415-94FC-F76F726DFA15}"/>
              </a:ext>
            </a:extLst>
          </p:cNvPr>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40" name="Content Placeholder 12">
            <a:extLst>
              <a:ext uri="{FF2B5EF4-FFF2-40B4-BE49-F238E27FC236}">
                <a16:creationId xmlns:a16="http://schemas.microsoft.com/office/drawing/2014/main" id="{9C0205DE-139C-494E-8F6D-7897D37D8D9E}"/>
              </a:ext>
            </a:extLst>
          </p:cNvPr>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42" name="Text Placeholder 11">
            <a:extLst>
              <a:ext uri="{FF2B5EF4-FFF2-40B4-BE49-F238E27FC236}">
                <a16:creationId xmlns:a16="http://schemas.microsoft.com/office/drawing/2014/main" id="{2857A45E-D1CB-49FF-8509-C978BEA234AD}"/>
              </a:ext>
            </a:extLst>
          </p:cNvPr>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2014</a:t>
            </a:r>
          </a:p>
        </p:txBody>
      </p:sp>
      <p:sp>
        <p:nvSpPr>
          <p:cNvPr id="43" name="Text Placeholder 11">
            <a:extLst>
              <a:ext uri="{FF2B5EF4-FFF2-40B4-BE49-F238E27FC236}">
                <a16:creationId xmlns:a16="http://schemas.microsoft.com/office/drawing/2014/main" id="{41D44423-9D34-4F81-9E36-6FE6B5E7C572}"/>
              </a:ext>
            </a:extLst>
          </p:cNvPr>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44" name="Text Placeholder 11">
            <a:extLst>
              <a:ext uri="{FF2B5EF4-FFF2-40B4-BE49-F238E27FC236}">
                <a16:creationId xmlns:a16="http://schemas.microsoft.com/office/drawing/2014/main" id="{07FB6936-5BFD-4CB6-B589-2F5F89E4793B}"/>
              </a:ext>
            </a:extLst>
          </p:cNvPr>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2015</a:t>
            </a:r>
          </a:p>
        </p:txBody>
      </p:sp>
      <p:sp>
        <p:nvSpPr>
          <p:cNvPr id="45" name="Text Placeholder 11">
            <a:extLst>
              <a:ext uri="{FF2B5EF4-FFF2-40B4-BE49-F238E27FC236}">
                <a16:creationId xmlns:a16="http://schemas.microsoft.com/office/drawing/2014/main" id="{A4190AD3-1A7A-4CAB-96BE-35BD56E7210F}"/>
              </a:ext>
            </a:extLst>
          </p:cNvPr>
          <p:cNvSpPr>
            <a:spLocks noGrp="1"/>
          </p:cNvSpPr>
          <p:nvPr>
            <p:ph type="body" sz="quarter" idx="47" hasCustomPrompt="1"/>
          </p:nvPr>
        </p:nvSpPr>
        <p:spPr>
          <a:xfrm>
            <a:off x="9108811" y="3782139"/>
            <a:ext cx="2268913"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sp>
        <p:nvSpPr>
          <p:cNvPr id="46" name="Content Placeholder 12">
            <a:extLst>
              <a:ext uri="{FF2B5EF4-FFF2-40B4-BE49-F238E27FC236}">
                <a16:creationId xmlns:a16="http://schemas.microsoft.com/office/drawing/2014/main" id="{E90960D4-5E85-451B-B59F-BEB8B519AE63}"/>
              </a:ext>
            </a:extLst>
          </p:cNvPr>
          <p:cNvSpPr>
            <a:spLocks noGrp="1"/>
          </p:cNvSpPr>
          <p:nvPr>
            <p:ph sz="quarter" idx="48"/>
          </p:nvPr>
        </p:nvSpPr>
        <p:spPr>
          <a:xfrm>
            <a:off x="8481942" y="3940632"/>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49" name="Oval 48">
            <a:extLst>
              <a:ext uri="{FF2B5EF4-FFF2-40B4-BE49-F238E27FC236}">
                <a16:creationId xmlns:a16="http://schemas.microsoft.com/office/drawing/2014/main" id="{FE6DE10C-4148-4682-97BC-9448F8BB0736}"/>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2954D2E3-8263-4964-9152-5B183F28FEF8}"/>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F86E07E3-A76C-4909-A58C-3082E21E69FD}"/>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DA184D0-637F-4464-8CAB-EDEA367FD0EF}"/>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4F826DB3-F5EE-43BF-A0C3-BAC203DDEAC2}"/>
              </a:ext>
            </a:extLst>
          </p:cNvPr>
          <p:cNvSpPr/>
          <p:nvPr userDrawn="1"/>
        </p:nvSpPr>
        <p:spPr>
          <a:xfrm>
            <a:off x="8429762" y="3887321"/>
            <a:ext cx="138989" cy="138989"/>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7183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DE61D463-0D7B-49E8-BB56-5C726960653B}"/>
              </a:ext>
            </a:extLst>
          </p:cNvPr>
          <p:cNvPicPr>
            <a:picLocks noChangeAspect="1"/>
          </p:cNvPicPr>
          <p:nvPr userDrawn="1"/>
        </p:nvPicPr>
        <p:blipFill>
          <a:blip r:embed="rId2"/>
          <a:stretch>
            <a:fillRect/>
          </a:stretch>
        </p:blipFill>
        <p:spPr>
          <a:xfrm>
            <a:off x="0" y="-19859"/>
            <a:ext cx="12192000" cy="6856286"/>
          </a:xfrm>
          <a:prstGeom prst="rect">
            <a:avLst/>
          </a:prstGeom>
        </p:spPr>
      </p:pic>
      <p:sp>
        <p:nvSpPr>
          <p:cNvPr id="2" name="Title 1"/>
          <p:cNvSpPr>
            <a:spLocks noGrp="1"/>
          </p:cNvSpPr>
          <p:nvPr>
            <p:ph type="ctrTitle" hasCustomPrompt="1"/>
          </p:nvPr>
        </p:nvSpPr>
        <p:spPr>
          <a:xfrm>
            <a:off x="1171075" y="1148641"/>
            <a:ext cx="9524999" cy="2095453"/>
          </a:xfrm>
        </p:spPr>
        <p:txBody>
          <a:bodyPr anchor="b" anchorCtr="0">
            <a:noAutofit/>
          </a:bodyPr>
          <a:lstStyle>
            <a:lvl1pPr algn="l">
              <a:defRPr sz="5400">
                <a:solidFill>
                  <a:srgbClr val="0B2338"/>
                </a:solidFill>
              </a:defRPr>
            </a:lvl1pPr>
          </a:lstStyle>
          <a:p>
            <a:r>
              <a:rPr lang="en-US" dirty="0"/>
              <a:t>Click to Edit Title</a:t>
            </a:r>
          </a:p>
        </p:txBody>
      </p:sp>
      <p:sp>
        <p:nvSpPr>
          <p:cNvPr id="3" name="Subtitle 2"/>
          <p:cNvSpPr>
            <a:spLocks noGrp="1"/>
          </p:cNvSpPr>
          <p:nvPr>
            <p:ph type="subTitle" idx="1" hasCustomPrompt="1"/>
          </p:nvPr>
        </p:nvSpPr>
        <p:spPr>
          <a:xfrm>
            <a:off x="1171075" y="3914346"/>
            <a:ext cx="4838700" cy="299750"/>
          </a:xfrm>
          <a:prstGeom prst="rect">
            <a:avLst/>
          </a:prstGeom>
        </p:spPr>
        <p:txBody>
          <a:bodyPr lIns="91440" anchor="ctr">
            <a:noAutofit/>
          </a:bodyPr>
          <a:lstStyle>
            <a:lvl1pPr marL="0" indent="0" algn="l">
              <a:buNone/>
              <a:defRPr sz="2000" b="1" baseline="0">
                <a:solidFill>
                  <a:srgbClr val="0B2338"/>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00, 2020</a:t>
            </a:r>
          </a:p>
        </p:txBody>
      </p:sp>
      <p:sp>
        <p:nvSpPr>
          <p:cNvPr id="6" name="Text Placeholder 5">
            <a:extLst>
              <a:ext uri="{FF2B5EF4-FFF2-40B4-BE49-F238E27FC236}">
                <a16:creationId xmlns:a16="http://schemas.microsoft.com/office/drawing/2014/main" id="{AFABAFCE-37DF-C848-A96E-2E4CDBC39FA6}"/>
              </a:ext>
            </a:extLst>
          </p:cNvPr>
          <p:cNvSpPr>
            <a:spLocks noGrp="1"/>
          </p:cNvSpPr>
          <p:nvPr>
            <p:ph type="body" sz="quarter" idx="18" hasCustomPrompt="1"/>
          </p:nvPr>
        </p:nvSpPr>
        <p:spPr>
          <a:xfrm>
            <a:off x="1171075" y="3408284"/>
            <a:ext cx="4838700" cy="398567"/>
          </a:xfrm>
          <a:prstGeom prst="rect">
            <a:avLst/>
          </a:prstGeom>
        </p:spPr>
        <p:txBody>
          <a:bodyPr lIns="91440" anchor="ctr">
            <a:noAutofit/>
          </a:bodyPr>
          <a:lstStyle>
            <a:lvl1pPr>
              <a:defRPr sz="2800">
                <a:solidFill>
                  <a:srgbClr val="0B2338"/>
                </a:solidFill>
              </a:defRPr>
            </a:lvl1pPr>
          </a:lstStyle>
          <a:p>
            <a:pPr lvl="0"/>
            <a:r>
              <a:rPr lang="en-US" dirty="0"/>
              <a:t>Presenter Name</a:t>
            </a:r>
          </a:p>
        </p:txBody>
      </p:sp>
      <p:pic>
        <p:nvPicPr>
          <p:cNvPr id="13" name="Graphic 12">
            <a:extLst>
              <a:ext uri="{FF2B5EF4-FFF2-40B4-BE49-F238E27FC236}">
                <a16:creationId xmlns:a16="http://schemas.microsoft.com/office/drawing/2014/main" id="{0EC311B5-A3B6-41D6-8855-E91C7AE54FD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376139" y="5709359"/>
            <a:ext cx="3898649" cy="463623"/>
          </a:xfrm>
          <a:prstGeom prst="rect">
            <a:avLst/>
          </a:prstGeom>
        </p:spPr>
      </p:pic>
      <p:sp>
        <p:nvSpPr>
          <p:cNvPr id="30" name="Text Placeholder 29">
            <a:extLst>
              <a:ext uri="{FF2B5EF4-FFF2-40B4-BE49-F238E27FC236}">
                <a16:creationId xmlns:a16="http://schemas.microsoft.com/office/drawing/2014/main" id="{1139A499-48C2-4F71-8985-38757950E5C1}"/>
              </a:ext>
            </a:extLst>
          </p:cNvPr>
          <p:cNvSpPr>
            <a:spLocks noGrp="1"/>
          </p:cNvSpPr>
          <p:nvPr>
            <p:ph type="body" sz="quarter" idx="19" hasCustomPrompt="1"/>
          </p:nvPr>
        </p:nvSpPr>
        <p:spPr>
          <a:xfrm>
            <a:off x="1" y="1"/>
            <a:ext cx="10394950" cy="114935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00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Disclaimer: Print Option Only</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Tree>
    <p:extLst>
      <p:ext uri="{BB962C8B-B14F-4D97-AF65-F5344CB8AC3E}">
        <p14:creationId xmlns:p14="http://schemas.microsoft.com/office/powerpoint/2010/main" val="31057321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meline Vertical_Extended 2_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2155F-EC39-45B4-9B01-25059DC9B567}"/>
              </a:ext>
            </a:extLst>
          </p:cNvPr>
          <p:cNvSpPr>
            <a:spLocks noGrp="1"/>
          </p:cNvSpPr>
          <p:nvPr>
            <p:ph type="title" hasCustomPrompt="1"/>
          </p:nvPr>
        </p:nvSpPr>
        <p:spPr>
          <a:xfrm>
            <a:off x="457200" y="381000"/>
            <a:ext cx="7616952" cy="584775"/>
          </a:xfrm>
        </p:spPr>
        <p:txBody>
          <a:bodyPr/>
          <a:lstStyle>
            <a:lvl1pPr>
              <a:defRPr/>
            </a:lvl1pPr>
          </a:lstStyle>
          <a:p>
            <a:r>
              <a:rPr lang="en-US" dirty="0"/>
              <a:t>Slide Title, Arial 32 pt.</a:t>
            </a:r>
          </a:p>
        </p:txBody>
      </p:sp>
      <p:sp>
        <p:nvSpPr>
          <p:cNvPr id="5" name="Text Placeholder 4">
            <a:extLst>
              <a:ext uri="{FF2B5EF4-FFF2-40B4-BE49-F238E27FC236}">
                <a16:creationId xmlns:a16="http://schemas.microsoft.com/office/drawing/2014/main" id="{58036FF6-B351-4C44-BD3B-32D42E28644D}"/>
              </a:ext>
            </a:extLst>
          </p:cNvPr>
          <p:cNvSpPr>
            <a:spLocks noGrp="1"/>
          </p:cNvSpPr>
          <p:nvPr>
            <p:ph type="body" sz="quarter" idx="11" hasCustomPrompt="1"/>
          </p:nvPr>
        </p:nvSpPr>
        <p:spPr>
          <a:xfrm>
            <a:off x="457200" y="1243584"/>
            <a:ext cx="5193792" cy="584775"/>
          </a:xfrm>
        </p:spPr>
        <p:txBody>
          <a:bodyPr/>
          <a:lstStyle>
            <a:lvl1pPr>
              <a:defRPr/>
            </a:lvl1pPr>
          </a:lstStyle>
          <a:p>
            <a:pPr lvl="0"/>
            <a:r>
              <a:rPr lang="en-US" dirty="0"/>
              <a:t>Slide Subtitle, Arial 24 pt.</a:t>
            </a:r>
          </a:p>
        </p:txBody>
      </p:sp>
      <p:sp>
        <p:nvSpPr>
          <p:cNvPr id="7" name="Text Placeholder 6">
            <a:extLst>
              <a:ext uri="{FF2B5EF4-FFF2-40B4-BE49-F238E27FC236}">
                <a16:creationId xmlns:a16="http://schemas.microsoft.com/office/drawing/2014/main" id="{276AFFA0-EE74-48BE-9147-94B761E7722A}"/>
              </a:ext>
            </a:extLst>
          </p:cNvPr>
          <p:cNvSpPr>
            <a:spLocks noGrp="1"/>
          </p:cNvSpPr>
          <p:nvPr>
            <p:ph type="body" sz="quarter" idx="12" hasCustomPrompt="1"/>
          </p:nvPr>
        </p:nvSpPr>
        <p:spPr>
          <a:xfrm>
            <a:off x="457200" y="1947672"/>
            <a:ext cx="5193792" cy="4297680"/>
          </a:xfrm>
        </p:spPr>
        <p:txBody>
          <a:bodyPr/>
          <a:lstStyle>
            <a:lvl1pPr>
              <a:defRPr b="0">
                <a:solidFill>
                  <a:schemeClr val="tx1"/>
                </a:solidFill>
              </a:defRPr>
            </a:lvl1pPr>
          </a:lstStyle>
          <a:p>
            <a:pPr lvl="1"/>
            <a:r>
              <a:rPr lang="en-US" dirty="0"/>
              <a:t>Arial 24 pt. </a:t>
            </a:r>
            <a:r>
              <a:rPr lang="en-US" dirty="0" err="1"/>
              <a:t>turpis</a:t>
            </a:r>
            <a:r>
              <a:rPr lang="en-US" dirty="0"/>
              <a:t> cursus in </a:t>
            </a:r>
            <a:r>
              <a:rPr lang="en-US" dirty="0" err="1"/>
              <a:t>hac</a:t>
            </a:r>
            <a:r>
              <a:rPr lang="en-US" dirty="0"/>
              <a:t> </a:t>
            </a:r>
            <a:r>
              <a:rPr lang="en-US" dirty="0" err="1"/>
              <a:t>habitasse</a:t>
            </a:r>
            <a:r>
              <a:rPr lang="en-US" dirty="0"/>
              <a:t> </a:t>
            </a:r>
            <a:r>
              <a:rPr lang="en-US" dirty="0" err="1"/>
              <a:t>platea</a:t>
            </a:r>
            <a:r>
              <a:rPr lang="en-US" dirty="0"/>
              <a:t> </a:t>
            </a:r>
            <a:r>
              <a:rPr lang="en-US" dirty="0" err="1"/>
              <a:t>dictumst</a:t>
            </a:r>
            <a:r>
              <a:rPr lang="en-US" dirty="0"/>
              <a:t> </a:t>
            </a:r>
            <a:r>
              <a:rPr lang="en-US" dirty="0" err="1"/>
              <a:t>quisque</a:t>
            </a:r>
            <a:r>
              <a:rPr lang="en-US" dirty="0"/>
              <a:t>. Pretium </a:t>
            </a:r>
            <a:r>
              <a:rPr lang="en-US" dirty="0" err="1"/>
              <a:t>quam</a:t>
            </a:r>
            <a:r>
              <a:rPr lang="en-US" dirty="0"/>
              <a:t> </a:t>
            </a:r>
            <a:r>
              <a:rPr lang="en-US" dirty="0" err="1"/>
              <a:t>vulputate</a:t>
            </a:r>
            <a:r>
              <a:rPr lang="en-US" dirty="0"/>
              <a:t> </a:t>
            </a:r>
            <a:r>
              <a:rPr lang="en-US" dirty="0" err="1"/>
              <a:t>dignissim</a:t>
            </a:r>
            <a:r>
              <a:rPr lang="en-US" dirty="0"/>
              <a:t> </a:t>
            </a:r>
            <a:r>
              <a:rPr lang="en-US" dirty="0" err="1"/>
              <a:t>suspendisse</a:t>
            </a:r>
            <a:r>
              <a:rPr lang="en-US" dirty="0"/>
              <a:t> in </a:t>
            </a:r>
            <a:r>
              <a:rPr lang="en-US" dirty="0" err="1"/>
              <a:t>est</a:t>
            </a:r>
            <a:r>
              <a:rPr lang="en-US" dirty="0"/>
              <a:t> ante in </a:t>
            </a:r>
            <a:r>
              <a:rPr lang="en-US" dirty="0" err="1"/>
              <a:t>nibh</a:t>
            </a:r>
            <a:r>
              <a:rPr lang="en-US" dirty="0"/>
              <a:t>. </a:t>
            </a:r>
          </a:p>
          <a:p>
            <a:pPr lvl="2"/>
            <a:r>
              <a:rPr lang="en-US" dirty="0"/>
              <a:t>Ante </a:t>
            </a:r>
            <a:r>
              <a:rPr lang="en-US" dirty="0" err="1"/>
              <a:t>metus</a:t>
            </a:r>
            <a:r>
              <a:rPr lang="en-US" dirty="0"/>
              <a:t> dictum at </a:t>
            </a:r>
            <a:r>
              <a:rPr lang="en-US" dirty="0" err="1"/>
              <a:t>tempor</a:t>
            </a:r>
            <a:r>
              <a:rPr lang="en-US" dirty="0"/>
              <a:t> </a:t>
            </a:r>
            <a:r>
              <a:rPr lang="en-US" dirty="0" err="1"/>
              <a:t>commodo</a:t>
            </a:r>
            <a:r>
              <a:rPr lang="en-US" dirty="0"/>
              <a:t> </a:t>
            </a:r>
            <a:r>
              <a:rPr lang="en-US" dirty="0" err="1"/>
              <a:t>ullamcorper</a:t>
            </a:r>
            <a:r>
              <a:rPr lang="en-US" dirty="0"/>
              <a:t> a </a:t>
            </a:r>
            <a:r>
              <a:rPr lang="en-US" dirty="0" err="1"/>
              <a:t>lacus</a:t>
            </a:r>
            <a:r>
              <a:rPr lang="en-US" dirty="0"/>
              <a:t>.</a:t>
            </a:r>
          </a:p>
          <a:p>
            <a:pPr lvl="2"/>
            <a:r>
              <a:rPr lang="en-US" dirty="0"/>
              <a:t>Lorem ipsum dolor sit </a:t>
            </a:r>
            <a:r>
              <a:rPr lang="en-US" dirty="0" err="1"/>
              <a:t>amet</a:t>
            </a:r>
            <a:r>
              <a:rPr lang="en-US" dirty="0"/>
              <a:t>.</a:t>
            </a:r>
          </a:p>
        </p:txBody>
      </p:sp>
      <p:pic>
        <p:nvPicPr>
          <p:cNvPr id="25" name="Graphic 24">
            <a:extLst>
              <a:ext uri="{FF2B5EF4-FFF2-40B4-BE49-F238E27FC236}">
                <a16:creationId xmlns:a16="http://schemas.microsoft.com/office/drawing/2014/main" id="{9FD560DA-09F7-425A-9E45-E32A96B4A09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
        <p:nvSpPr>
          <p:cNvPr id="48" name="Slide Number Placeholder 2">
            <a:extLst>
              <a:ext uri="{FF2B5EF4-FFF2-40B4-BE49-F238E27FC236}">
                <a16:creationId xmlns:a16="http://schemas.microsoft.com/office/drawing/2014/main" id="{CEB66E1D-9492-4766-A94E-DE4417ED310C}"/>
              </a:ext>
            </a:extLst>
          </p:cNvPr>
          <p:cNvSpPr>
            <a:spLocks noGrp="1"/>
          </p:cNvSpPr>
          <p:nvPr>
            <p:ph type="sldNum" sz="quarter" idx="10"/>
          </p:nvPr>
        </p:nvSpPr>
        <p:spPr>
          <a:xfrm>
            <a:off x="10934700" y="6487280"/>
            <a:ext cx="800100" cy="251853"/>
          </a:xfrm>
        </p:spPr>
        <p:txBody>
          <a:bodyPr/>
          <a:lstStyle/>
          <a:p>
            <a:fld id="{2F2F552B-1952-B44E-8CAB-5705F0ACD2E2}" type="slidenum">
              <a:rPr lang="uk-UA" smtClean="0"/>
              <a:pPr/>
              <a:t>‹#›</a:t>
            </a:fld>
            <a:endParaRPr lang="uk-UA" dirty="0"/>
          </a:p>
        </p:txBody>
      </p:sp>
      <p:sp>
        <p:nvSpPr>
          <p:cNvPr id="49" name="Text Placeholder 11">
            <a:extLst>
              <a:ext uri="{FF2B5EF4-FFF2-40B4-BE49-F238E27FC236}">
                <a16:creationId xmlns:a16="http://schemas.microsoft.com/office/drawing/2014/main" id="{7755757D-2AAB-413C-91B9-1CBFB2CC5FF1}"/>
              </a:ext>
            </a:extLst>
          </p:cNvPr>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50" name="Text Placeholder 11">
            <a:extLst>
              <a:ext uri="{FF2B5EF4-FFF2-40B4-BE49-F238E27FC236}">
                <a16:creationId xmlns:a16="http://schemas.microsoft.com/office/drawing/2014/main" id="{C332291F-7127-4E20-A7AB-54963E2B63AF}"/>
              </a:ext>
            </a:extLst>
          </p:cNvPr>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51" name="Straight Connector 50">
            <a:extLst>
              <a:ext uri="{FF2B5EF4-FFF2-40B4-BE49-F238E27FC236}">
                <a16:creationId xmlns:a16="http://schemas.microsoft.com/office/drawing/2014/main" id="{3CF44D7C-970F-44A9-84EE-351FEF6882ED}"/>
              </a:ext>
            </a:extLst>
          </p:cNvPr>
          <p:cNvCxnSpPr>
            <a:cxnSpLocks/>
          </p:cNvCxnSpPr>
          <p:nvPr userDrawn="1"/>
        </p:nvCxnSpPr>
        <p:spPr>
          <a:xfrm flipH="1">
            <a:off x="8500772" y="0"/>
            <a:ext cx="18288" cy="5998247"/>
          </a:xfrm>
          <a:prstGeom prst="line">
            <a:avLst/>
          </a:prstGeom>
          <a:ln w="635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2" name="Content Placeholder 12">
            <a:extLst>
              <a:ext uri="{FF2B5EF4-FFF2-40B4-BE49-F238E27FC236}">
                <a16:creationId xmlns:a16="http://schemas.microsoft.com/office/drawing/2014/main" id="{B036908C-957F-4B1E-BDF8-4678A49E5FB3}"/>
              </a:ext>
            </a:extLst>
          </p:cNvPr>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54" name="Text Placeholder 11">
            <a:extLst>
              <a:ext uri="{FF2B5EF4-FFF2-40B4-BE49-F238E27FC236}">
                <a16:creationId xmlns:a16="http://schemas.microsoft.com/office/drawing/2014/main" id="{99EA43A1-C6A4-44CB-B145-537ADC36B570}"/>
              </a:ext>
            </a:extLst>
          </p:cNvPr>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2017</a:t>
            </a:r>
          </a:p>
        </p:txBody>
      </p:sp>
      <p:sp>
        <p:nvSpPr>
          <p:cNvPr id="55" name="Text Placeholder 11">
            <a:extLst>
              <a:ext uri="{FF2B5EF4-FFF2-40B4-BE49-F238E27FC236}">
                <a16:creationId xmlns:a16="http://schemas.microsoft.com/office/drawing/2014/main" id="{B1DCB8C2-E8BC-40DB-8F41-A5234846DB5A}"/>
              </a:ext>
            </a:extLst>
          </p:cNvPr>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2016</a:t>
            </a:r>
          </a:p>
        </p:txBody>
      </p:sp>
      <p:sp>
        <p:nvSpPr>
          <p:cNvPr id="56" name="Text Placeholder 11">
            <a:extLst>
              <a:ext uri="{FF2B5EF4-FFF2-40B4-BE49-F238E27FC236}">
                <a16:creationId xmlns:a16="http://schemas.microsoft.com/office/drawing/2014/main" id="{7759E05A-88A2-4059-8EB2-7F0FEDAC2ECF}"/>
              </a:ext>
            </a:extLst>
          </p:cNvPr>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57" name="Content Placeholder 12">
            <a:extLst>
              <a:ext uri="{FF2B5EF4-FFF2-40B4-BE49-F238E27FC236}">
                <a16:creationId xmlns:a16="http://schemas.microsoft.com/office/drawing/2014/main" id="{D035F548-5A03-4E77-9383-0232F481FBF1}"/>
              </a:ext>
            </a:extLst>
          </p:cNvPr>
          <p:cNvSpPr>
            <a:spLocks noGrp="1"/>
          </p:cNvSpPr>
          <p:nvPr>
            <p:ph sz="quarter" idx="36"/>
          </p:nvPr>
        </p:nvSpPr>
        <p:spPr>
          <a:xfrm>
            <a:off x="7986918" y="5402443"/>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59" name="Content Placeholder 12">
            <a:extLst>
              <a:ext uri="{FF2B5EF4-FFF2-40B4-BE49-F238E27FC236}">
                <a16:creationId xmlns:a16="http://schemas.microsoft.com/office/drawing/2014/main" id="{7D39FC59-2625-4BB0-AF8B-16732C541712}"/>
              </a:ext>
            </a:extLst>
          </p:cNvPr>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61" name="Content Placeholder 12">
            <a:extLst>
              <a:ext uri="{FF2B5EF4-FFF2-40B4-BE49-F238E27FC236}">
                <a16:creationId xmlns:a16="http://schemas.microsoft.com/office/drawing/2014/main" id="{A81249E3-F557-4093-841D-8C43D5F96194}"/>
              </a:ext>
            </a:extLst>
          </p:cNvPr>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63" name="Text Placeholder 11">
            <a:extLst>
              <a:ext uri="{FF2B5EF4-FFF2-40B4-BE49-F238E27FC236}">
                <a16:creationId xmlns:a16="http://schemas.microsoft.com/office/drawing/2014/main" id="{E3F0D593-C4A1-4D9B-8C0A-CFA7615B2DBA}"/>
              </a:ext>
            </a:extLst>
          </p:cNvPr>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64" name="Text Placeholder 11">
            <a:extLst>
              <a:ext uri="{FF2B5EF4-FFF2-40B4-BE49-F238E27FC236}">
                <a16:creationId xmlns:a16="http://schemas.microsoft.com/office/drawing/2014/main" id="{FEB557B5-A6BD-43B2-826D-924EC2786835}"/>
              </a:ext>
            </a:extLst>
          </p:cNvPr>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65" name="Text Placeholder 11">
            <a:extLst>
              <a:ext uri="{FF2B5EF4-FFF2-40B4-BE49-F238E27FC236}">
                <a16:creationId xmlns:a16="http://schemas.microsoft.com/office/drawing/2014/main" id="{0E777575-7113-4F86-B246-D89D6CEB2787}"/>
              </a:ext>
            </a:extLst>
          </p:cNvPr>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66" name="Text Placeholder 11">
            <a:extLst>
              <a:ext uri="{FF2B5EF4-FFF2-40B4-BE49-F238E27FC236}">
                <a16:creationId xmlns:a16="http://schemas.microsoft.com/office/drawing/2014/main" id="{1C4186C0-1A2A-4860-8BA5-31320175DC91}"/>
              </a:ext>
            </a:extLst>
          </p:cNvPr>
          <p:cNvSpPr>
            <a:spLocks noGrp="1"/>
          </p:cNvSpPr>
          <p:nvPr>
            <p:ph type="body" sz="quarter" idx="47" hasCustomPrompt="1"/>
          </p:nvPr>
        </p:nvSpPr>
        <p:spPr>
          <a:xfrm>
            <a:off x="9108811" y="3782139"/>
            <a:ext cx="2268913"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sp>
        <p:nvSpPr>
          <p:cNvPr id="67" name="Content Placeholder 12">
            <a:extLst>
              <a:ext uri="{FF2B5EF4-FFF2-40B4-BE49-F238E27FC236}">
                <a16:creationId xmlns:a16="http://schemas.microsoft.com/office/drawing/2014/main" id="{AC1AF940-3439-4F70-8888-AB71075F5771}"/>
              </a:ext>
            </a:extLst>
          </p:cNvPr>
          <p:cNvSpPr>
            <a:spLocks noGrp="1"/>
          </p:cNvSpPr>
          <p:nvPr>
            <p:ph sz="quarter" idx="48"/>
          </p:nvPr>
        </p:nvSpPr>
        <p:spPr>
          <a:xfrm>
            <a:off x="8481942" y="3940632"/>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8" name="Oval 27">
            <a:extLst>
              <a:ext uri="{FF2B5EF4-FFF2-40B4-BE49-F238E27FC236}">
                <a16:creationId xmlns:a16="http://schemas.microsoft.com/office/drawing/2014/main" id="{B600A13B-C93E-4034-9158-E6B5614DE465}"/>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1158C50-1D84-46CE-A3F5-869F123A4211}"/>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778CB6A5-CDE3-456D-9B8F-43B93AB2F791}"/>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AFD4490-1ABA-4DAC-9FD4-6277A1B1A03E}"/>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892243AF-85A9-40B0-9615-9C2DB2721A37}"/>
              </a:ext>
            </a:extLst>
          </p:cNvPr>
          <p:cNvSpPr/>
          <p:nvPr userDrawn="1"/>
        </p:nvSpPr>
        <p:spPr>
          <a:xfrm>
            <a:off x="8429762" y="3887321"/>
            <a:ext cx="138989" cy="138989"/>
          </a:xfrm>
          <a:prstGeom prst="ellips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07562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meline Horizontal_White">
    <p:bg>
      <p:bgRef idx="1001">
        <a:schemeClr val="bg2"/>
      </p:bgRef>
    </p:bg>
    <p:spTree>
      <p:nvGrpSpPr>
        <p:cNvPr id="1" name=""/>
        <p:cNvGrpSpPr/>
        <p:nvPr/>
      </p:nvGrpSpPr>
      <p:grpSpPr>
        <a:xfrm>
          <a:off x="0" y="0"/>
          <a:ext cx="0" cy="0"/>
          <a:chOff x="0" y="0"/>
          <a:chExt cx="0" cy="0"/>
        </a:xfrm>
      </p:grpSpPr>
      <p:cxnSp>
        <p:nvCxnSpPr>
          <p:cNvPr id="24" name="Straight Connector 23"/>
          <p:cNvCxnSpPr/>
          <p:nvPr userDrawn="1"/>
        </p:nvCxnSpPr>
        <p:spPr>
          <a:xfrm>
            <a:off x="-51955" y="3319397"/>
            <a:ext cx="12297875" cy="0"/>
          </a:xfrm>
          <a:prstGeom prst="line">
            <a:avLst/>
          </a:prstGeom>
          <a:ln w="635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1"/>
          </p:nvPr>
        </p:nvSpPr>
        <p:spPr/>
        <p:txBody>
          <a:bodyPr/>
          <a:lstStyle/>
          <a:p>
            <a:fld id="{2F2F552B-1952-B44E-8CAB-5705F0ACD2E2}" type="slidenum">
              <a:rPr lang="uk-UA" smtClean="0"/>
              <a:pPr/>
              <a:t>‹#›</a:t>
            </a:fld>
            <a:endParaRPr lang="uk-UA" dirty="0"/>
          </a:p>
        </p:txBody>
      </p:sp>
      <p:sp>
        <p:nvSpPr>
          <p:cNvPr id="6" name="Text Placeholder 11"/>
          <p:cNvSpPr>
            <a:spLocks noGrp="1"/>
          </p:cNvSpPr>
          <p:nvPr>
            <p:ph type="body" sz="quarter" idx="16" hasCustomPrompt="1"/>
          </p:nvPr>
        </p:nvSpPr>
        <p:spPr>
          <a:xfrm>
            <a:off x="4924539" y="1079567"/>
            <a:ext cx="3502393" cy="832731"/>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a:t>
            </a:r>
            <a:r>
              <a:rPr lang="en-US" dirty="0" err="1"/>
              <a:t>Duis</a:t>
            </a:r>
            <a:r>
              <a:rPr lang="en-US" dirty="0"/>
              <a:t> </a:t>
            </a:r>
            <a:r>
              <a:rPr lang="en-US" dirty="0" err="1"/>
              <a:t>mollis</a:t>
            </a:r>
            <a:r>
              <a:rPr lang="en-US" dirty="0"/>
              <a:t>, </a:t>
            </a:r>
            <a:r>
              <a:rPr lang="en-US" dirty="0" err="1"/>
              <a:t>est</a:t>
            </a:r>
            <a:r>
              <a:rPr lang="en-US" dirty="0"/>
              <a:t> non.</a:t>
            </a:r>
          </a:p>
        </p:txBody>
      </p:sp>
      <p:sp>
        <p:nvSpPr>
          <p:cNvPr id="7" name="Text Placeholder 11"/>
          <p:cNvSpPr>
            <a:spLocks noGrp="1"/>
          </p:cNvSpPr>
          <p:nvPr>
            <p:ph type="body" sz="quarter" idx="17" hasCustomPrompt="1"/>
          </p:nvPr>
        </p:nvSpPr>
        <p:spPr>
          <a:xfrm>
            <a:off x="8207135" y="2052951"/>
            <a:ext cx="3169526" cy="785783"/>
          </a:xfrm>
          <a:prstGeom prst="rect">
            <a:avLst/>
          </a:prstGeom>
        </p:spPr>
        <p:txBody>
          <a:bodyPr lIns="0">
            <a:noAutofit/>
          </a:bodyPr>
          <a:lstStyle>
            <a:lvl1pPr marL="0" indent="0">
              <a:lnSpc>
                <a:spcPct val="110000"/>
              </a:lnSpc>
              <a:buNone/>
              <a:defRPr sz="1800" b="0" i="0" baseline="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non. </a:t>
            </a:r>
          </a:p>
        </p:txBody>
      </p:sp>
      <p:sp>
        <p:nvSpPr>
          <p:cNvPr id="8" name="Text Placeholder 11"/>
          <p:cNvSpPr>
            <a:spLocks noGrp="1"/>
          </p:cNvSpPr>
          <p:nvPr>
            <p:ph type="body" sz="quarter" idx="18" hasCustomPrompt="1"/>
          </p:nvPr>
        </p:nvSpPr>
        <p:spPr>
          <a:xfrm>
            <a:off x="2883148" y="4869873"/>
            <a:ext cx="3502393" cy="1008767"/>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a:t>
            </a:r>
            <a:r>
              <a:rPr lang="en-US" dirty="0" err="1"/>
              <a:t>Duis</a:t>
            </a:r>
            <a:r>
              <a:rPr lang="en-US" dirty="0"/>
              <a:t> </a:t>
            </a:r>
            <a:r>
              <a:rPr lang="en-US" dirty="0" err="1"/>
              <a:t>mollis</a:t>
            </a:r>
            <a:r>
              <a:rPr lang="en-US" dirty="0"/>
              <a:t>, </a:t>
            </a:r>
            <a:r>
              <a:rPr lang="en-US" dirty="0" err="1"/>
              <a:t>est</a:t>
            </a:r>
            <a:r>
              <a:rPr lang="en-US" dirty="0"/>
              <a:t> non </a:t>
            </a:r>
            <a:r>
              <a:rPr lang="en-US" dirty="0" err="1"/>
              <a:t>commodo</a:t>
            </a:r>
            <a:r>
              <a:rPr lang="en-US" dirty="0"/>
              <a:t> </a:t>
            </a:r>
            <a:r>
              <a:rPr lang="en-US" dirty="0" err="1"/>
              <a:t>luctus</a:t>
            </a:r>
            <a:r>
              <a:rPr lang="en-US" dirty="0"/>
              <a:t>, nisi </a:t>
            </a:r>
            <a:r>
              <a:rPr lang="en-US" dirty="0" err="1"/>
              <a:t>erat</a:t>
            </a:r>
            <a:r>
              <a:rPr lang="en-US" dirty="0"/>
              <a:t>.</a:t>
            </a:r>
          </a:p>
        </p:txBody>
      </p:sp>
      <p:sp>
        <p:nvSpPr>
          <p:cNvPr id="14" name="Text Placeholder 20"/>
          <p:cNvSpPr>
            <a:spLocks noGrp="1"/>
          </p:cNvSpPr>
          <p:nvPr>
            <p:ph type="body" sz="quarter" idx="24"/>
          </p:nvPr>
        </p:nvSpPr>
        <p:spPr>
          <a:xfrm>
            <a:off x="4735687" y="3202946"/>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9" name="Text Placeholder 11"/>
          <p:cNvSpPr>
            <a:spLocks noGrp="1"/>
          </p:cNvSpPr>
          <p:nvPr>
            <p:ph type="body" sz="quarter" idx="29" hasCustomPrompt="1"/>
          </p:nvPr>
        </p:nvSpPr>
        <p:spPr>
          <a:xfrm>
            <a:off x="932867" y="3445093"/>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0" name="Text Placeholder 11"/>
          <p:cNvSpPr>
            <a:spLocks noGrp="1"/>
          </p:cNvSpPr>
          <p:nvPr>
            <p:ph type="body" sz="quarter" idx="30" hasCustomPrompt="1"/>
          </p:nvPr>
        </p:nvSpPr>
        <p:spPr>
          <a:xfrm>
            <a:off x="6985343" y="3460258"/>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21" name="Picture Placeholder 8"/>
          <p:cNvSpPr>
            <a:spLocks noGrp="1"/>
          </p:cNvSpPr>
          <p:nvPr>
            <p:ph type="pic" sz="quarter" idx="13" hasCustomPrompt="1"/>
          </p:nvPr>
        </p:nvSpPr>
        <p:spPr>
          <a:xfrm>
            <a:off x="473157" y="1065919"/>
            <a:ext cx="3672840" cy="1919124"/>
          </a:xfrm>
          <a:prstGeom prst="rect">
            <a:avLst/>
          </a:prstGeom>
          <a:solidFill>
            <a:schemeClr val="bg2">
              <a:lumMod val="95000"/>
            </a:schemeClr>
          </a:solidFill>
        </p:spPr>
        <p:txBody>
          <a:bodyPr tIns="91440" anchor="t">
            <a:normAutofit/>
          </a:bodyPr>
          <a:lstStyle>
            <a:lvl1pPr marL="0" indent="0" algn="ctr">
              <a:buNone/>
              <a:defRPr sz="1400" b="0" i="0" cap="none">
                <a:solidFill>
                  <a:schemeClr val="tx2"/>
                </a:solidFill>
                <a:latin typeface="Arial Regular" charset="0"/>
                <a:ea typeface="Arial Regular" charset="0"/>
                <a:cs typeface="Arial Regular" charset="0"/>
              </a:defRPr>
            </a:lvl1pPr>
          </a:lstStyle>
          <a:p>
            <a:r>
              <a:rPr lang="en-US" dirty="0"/>
              <a:t>Drag photo to placeholder or click on icon to place photo from file.</a:t>
            </a:r>
          </a:p>
        </p:txBody>
      </p:sp>
      <p:sp>
        <p:nvSpPr>
          <p:cNvPr id="22" name="Picture Placeholder 8"/>
          <p:cNvSpPr>
            <a:spLocks noGrp="1"/>
          </p:cNvSpPr>
          <p:nvPr>
            <p:ph type="pic" sz="quarter" idx="31" hasCustomPrompt="1"/>
          </p:nvPr>
        </p:nvSpPr>
        <p:spPr>
          <a:xfrm>
            <a:off x="7772399" y="3972048"/>
            <a:ext cx="3624019" cy="1920240"/>
          </a:xfrm>
          <a:prstGeom prst="rect">
            <a:avLst/>
          </a:prstGeom>
          <a:solidFill>
            <a:schemeClr val="bg2">
              <a:lumMod val="95000"/>
            </a:schemeClr>
          </a:solidFill>
        </p:spPr>
        <p:txBody>
          <a:bodyPr tIns="91440" anchor="t">
            <a:normAutofit/>
          </a:bodyPr>
          <a:lstStyle>
            <a:lvl1pPr marL="0" indent="0" algn="ctr">
              <a:buNone/>
              <a:defRPr sz="1400" b="0" i="0" cap="none">
                <a:solidFill>
                  <a:schemeClr val="tx2"/>
                </a:solidFill>
                <a:latin typeface="Arial Regular" charset="0"/>
                <a:ea typeface="Arial Regular" charset="0"/>
                <a:cs typeface="Arial Regular" charset="0"/>
              </a:defRPr>
            </a:lvl1pPr>
          </a:lstStyle>
          <a:p>
            <a:r>
              <a:rPr lang="en-US" dirty="0"/>
              <a:t>Drag photo to placeholder or click on icon to place photo from file.</a:t>
            </a:r>
          </a:p>
        </p:txBody>
      </p:sp>
      <p:sp>
        <p:nvSpPr>
          <p:cNvPr id="23" name="Picture Placeholder 8"/>
          <p:cNvSpPr>
            <a:spLocks noGrp="1"/>
          </p:cNvSpPr>
          <p:nvPr>
            <p:ph type="pic" sz="quarter" idx="32" hasCustomPrompt="1"/>
          </p:nvPr>
        </p:nvSpPr>
        <p:spPr>
          <a:xfrm>
            <a:off x="6849773" y="2056237"/>
            <a:ext cx="1189328" cy="991352"/>
          </a:xfrm>
          <a:prstGeom prst="rect">
            <a:avLst/>
          </a:prstGeom>
          <a:solidFill>
            <a:schemeClr val="bg2">
              <a:lumMod val="95000"/>
            </a:schemeClr>
          </a:solidFill>
        </p:spPr>
        <p:txBody>
          <a:bodyPr tIns="91440" anchor="t">
            <a:normAutofit/>
          </a:bodyPr>
          <a:lstStyle>
            <a:lvl1pPr marL="0" indent="0" algn="ctr">
              <a:buFont typeface="Arial" charset="0"/>
              <a:buNone/>
              <a:defRPr sz="1000" b="0" i="0" cap="none">
                <a:solidFill>
                  <a:schemeClr val="tx2"/>
                </a:solidFill>
                <a:latin typeface="Arial Regular" charset="0"/>
                <a:ea typeface="Arial Regular" charset="0"/>
                <a:cs typeface="Arial Regular" charset="0"/>
              </a:defRPr>
            </a:lvl1pPr>
          </a:lstStyle>
          <a:p>
            <a:r>
              <a:rPr lang="en-US" dirty="0"/>
              <a:t>Drag photo to placeholder or click on icon to place file from file.</a:t>
            </a:r>
          </a:p>
        </p:txBody>
      </p:sp>
      <p:sp>
        <p:nvSpPr>
          <p:cNvPr id="25" name="Text Placeholder 11">
            <a:extLst>
              <a:ext uri="{FF2B5EF4-FFF2-40B4-BE49-F238E27FC236}">
                <a16:creationId xmlns:a16="http://schemas.microsoft.com/office/drawing/2014/main" id="{9AB02D0F-3CC6-6245-8DB2-80D316CCD2D2}"/>
              </a:ext>
            </a:extLst>
          </p:cNvPr>
          <p:cNvSpPr>
            <a:spLocks noGrp="1"/>
          </p:cNvSpPr>
          <p:nvPr>
            <p:ph type="body" sz="quarter" idx="47" hasCustomPrompt="1"/>
          </p:nvPr>
        </p:nvSpPr>
        <p:spPr>
          <a:xfrm>
            <a:off x="5371994" y="3879379"/>
            <a:ext cx="2063127"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pic>
        <p:nvPicPr>
          <p:cNvPr id="26" name="Graphic 25">
            <a:extLst>
              <a:ext uri="{FF2B5EF4-FFF2-40B4-BE49-F238E27FC236}">
                <a16:creationId xmlns:a16="http://schemas.microsoft.com/office/drawing/2014/main" id="{A64B785A-06D1-468D-AAFF-F218E0EC3BD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
        <p:nvSpPr>
          <p:cNvPr id="30" name="Oval 29">
            <a:extLst>
              <a:ext uri="{FF2B5EF4-FFF2-40B4-BE49-F238E27FC236}">
                <a16:creationId xmlns:a16="http://schemas.microsoft.com/office/drawing/2014/main" id="{7D0649C9-140F-49D9-BC31-008653A550E2}"/>
              </a:ext>
            </a:extLst>
          </p:cNvPr>
          <p:cNvSpPr/>
          <p:nvPr userDrawn="1"/>
        </p:nvSpPr>
        <p:spPr>
          <a:xfrm>
            <a:off x="696997" y="3200856"/>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0AE1B03F-6E91-4024-9C16-6C59944FAF8C}"/>
              </a:ext>
            </a:extLst>
          </p:cNvPr>
          <p:cNvSpPr/>
          <p:nvPr userDrawn="1"/>
        </p:nvSpPr>
        <p:spPr>
          <a:xfrm>
            <a:off x="2647040" y="3205097"/>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B626899-A3E4-4227-9BB6-24F721E50625}"/>
              </a:ext>
            </a:extLst>
          </p:cNvPr>
          <p:cNvSpPr/>
          <p:nvPr userDrawn="1"/>
        </p:nvSpPr>
        <p:spPr>
          <a:xfrm>
            <a:off x="2747520" y="3323495"/>
            <a:ext cx="9144" cy="2800857"/>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38107AA-EA87-46E8-BEA2-A49BBFCB214B}"/>
              </a:ext>
            </a:extLst>
          </p:cNvPr>
          <p:cNvSpPr/>
          <p:nvPr userDrawn="1"/>
        </p:nvSpPr>
        <p:spPr>
          <a:xfrm>
            <a:off x="805702" y="2985860"/>
            <a:ext cx="9144" cy="27432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F4848A7-0933-4630-A368-9D7981AFEFEE}"/>
              </a:ext>
            </a:extLst>
          </p:cNvPr>
          <p:cNvSpPr/>
          <p:nvPr userDrawn="1"/>
        </p:nvSpPr>
        <p:spPr>
          <a:xfrm>
            <a:off x="8771202" y="3295436"/>
            <a:ext cx="9144" cy="64008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20">
            <a:extLst>
              <a:ext uri="{FF2B5EF4-FFF2-40B4-BE49-F238E27FC236}">
                <a16:creationId xmlns:a16="http://schemas.microsoft.com/office/drawing/2014/main" id="{A06826A4-FCE5-D342-BF71-55E16F28FD00}"/>
              </a:ext>
            </a:extLst>
          </p:cNvPr>
          <p:cNvSpPr>
            <a:spLocks noGrp="1"/>
          </p:cNvSpPr>
          <p:nvPr>
            <p:ph type="body" sz="quarter" idx="46" hasCustomPrompt="1"/>
          </p:nvPr>
        </p:nvSpPr>
        <p:spPr>
          <a:xfrm>
            <a:off x="5242318" y="3233347"/>
            <a:ext cx="148090" cy="150176"/>
          </a:xfrm>
          <a:prstGeom prst="ellipse">
            <a:avLst/>
          </a:prstGeom>
          <a:solidFill>
            <a:schemeClr val="accent4"/>
          </a:solidFill>
        </p:spPr>
        <p:txBody>
          <a:bodyPr>
            <a:normAutofit/>
          </a:bodyPr>
          <a:lstStyle>
            <a:lvl1pPr>
              <a:defRPr sz="100" b="0" i="0">
                <a:solidFill>
                  <a:schemeClr val="accent4"/>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es</a:t>
            </a:r>
          </a:p>
        </p:txBody>
      </p:sp>
      <p:sp>
        <p:nvSpPr>
          <p:cNvPr id="36" name="Text Placeholder 20">
            <a:extLst>
              <a:ext uri="{FF2B5EF4-FFF2-40B4-BE49-F238E27FC236}">
                <a16:creationId xmlns:a16="http://schemas.microsoft.com/office/drawing/2014/main" id="{07BBB128-6E21-401A-B542-61069EE04D0D}"/>
              </a:ext>
            </a:extLst>
          </p:cNvPr>
          <p:cNvSpPr>
            <a:spLocks noGrp="1"/>
          </p:cNvSpPr>
          <p:nvPr>
            <p:ph type="body" sz="quarter" idx="49"/>
          </p:nvPr>
        </p:nvSpPr>
        <p:spPr>
          <a:xfrm>
            <a:off x="6749141" y="321400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7" name="Rectangle 36">
            <a:extLst>
              <a:ext uri="{FF2B5EF4-FFF2-40B4-BE49-F238E27FC236}">
                <a16:creationId xmlns:a16="http://schemas.microsoft.com/office/drawing/2014/main" id="{FAE4C3CD-D529-4E7E-A132-D83EEDC9D86F}"/>
              </a:ext>
            </a:extLst>
          </p:cNvPr>
          <p:cNvSpPr/>
          <p:nvPr userDrawn="1"/>
        </p:nvSpPr>
        <p:spPr>
          <a:xfrm>
            <a:off x="6865399" y="3058930"/>
            <a:ext cx="9144" cy="27432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D4D8EC52-DA72-4494-8104-1A6D504C7F1D}"/>
              </a:ext>
            </a:extLst>
          </p:cNvPr>
          <p:cNvSpPr/>
          <p:nvPr userDrawn="1"/>
        </p:nvSpPr>
        <p:spPr>
          <a:xfrm>
            <a:off x="4846984" y="1045413"/>
            <a:ext cx="9144" cy="219456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 Placeholder 20">
            <a:extLst>
              <a:ext uri="{FF2B5EF4-FFF2-40B4-BE49-F238E27FC236}">
                <a16:creationId xmlns:a16="http://schemas.microsoft.com/office/drawing/2014/main" id="{6E8BE2DB-5206-49D2-99FD-DF3C9E642CA0}"/>
              </a:ext>
            </a:extLst>
          </p:cNvPr>
          <p:cNvSpPr>
            <a:spLocks noGrp="1"/>
          </p:cNvSpPr>
          <p:nvPr>
            <p:ph type="body" sz="quarter" idx="50"/>
          </p:nvPr>
        </p:nvSpPr>
        <p:spPr>
          <a:xfrm>
            <a:off x="8666117" y="320509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40" name="Rectangle 39">
            <a:extLst>
              <a:ext uri="{FF2B5EF4-FFF2-40B4-BE49-F238E27FC236}">
                <a16:creationId xmlns:a16="http://schemas.microsoft.com/office/drawing/2014/main" id="{4B6FD562-849E-4BFD-BE2D-12225ECD6951}"/>
              </a:ext>
            </a:extLst>
          </p:cNvPr>
          <p:cNvSpPr/>
          <p:nvPr userDrawn="1"/>
        </p:nvSpPr>
        <p:spPr>
          <a:xfrm>
            <a:off x="5309023" y="3369415"/>
            <a:ext cx="9144" cy="1097280"/>
          </a:xfrm>
          <a:prstGeom prst="rect">
            <a:avLst/>
          </a:prstGeom>
          <a:solidFill>
            <a:srgbClr val="0B2338"/>
          </a:solidFill>
          <a:ln>
            <a:solidFill>
              <a:srgbClr val="0B23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9249448"/>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Slide Defaul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7601812-11D5-4A22-93A3-1774DD72F2E1}"/>
              </a:ext>
            </a:extLst>
          </p:cNvPr>
          <p:cNvSpPr>
            <a:spLocks noGrp="1"/>
          </p:cNvSpPr>
          <p:nvPr>
            <p:ph type="body" sz="quarter" idx="11" hasCustomPrompt="1"/>
          </p:nvPr>
        </p:nvSpPr>
        <p:spPr>
          <a:xfrm>
            <a:off x="457200" y="3502152"/>
            <a:ext cx="5524500" cy="2352272"/>
          </a:xfrm>
          <a:prstGeom prst="rect">
            <a:avLst/>
          </a:prstGeom>
        </p:spPr>
        <p:txBody>
          <a:bodyPr lIns="0">
            <a:noAutofit/>
          </a:bodyPr>
          <a:lstStyle>
            <a:lvl2pPr>
              <a:defRPr sz="2200">
                <a:solidFill>
                  <a:schemeClr val="tx2"/>
                </a:solidFill>
              </a:defRPr>
            </a:lvl2pPr>
          </a:lstStyle>
          <a:p>
            <a:pPr lvl="1"/>
            <a:r>
              <a:rPr lang="en-US" dirty="0"/>
              <a:t>Name</a:t>
            </a:r>
          </a:p>
          <a:p>
            <a:pPr lvl="1"/>
            <a:r>
              <a:rPr lang="en-US" u="sng" dirty="0">
                <a:hlinkClick r:id="rId2" tooltip="mailto:email@mitre.org">
                  <a:extLst>
                    <a:ext uri="{A12FA001-AC4F-418D-AE19-62706E023703}">
                      <ahyp:hlinkClr xmlns:ahyp="http://schemas.microsoft.com/office/drawing/2018/hyperlinkcolor" val="tx"/>
                    </a:ext>
                  </a:extLst>
                </a:hlinkClick>
              </a:rPr>
              <a:t>email@mitre.org</a:t>
            </a:r>
            <a:r>
              <a:rPr lang="en-US" dirty="0"/>
              <a:t>  </a:t>
            </a:r>
          </a:p>
          <a:p>
            <a:pPr lvl="1"/>
            <a:r>
              <a:rPr lang="en-US" dirty="0"/>
              <a:t>     @</a:t>
            </a:r>
            <a:r>
              <a:rPr lang="en-US" dirty="0" err="1"/>
              <a:t>TwitterHandle</a:t>
            </a:r>
            <a:endParaRPr lang="en-US" dirty="0"/>
          </a:p>
          <a:p>
            <a:pPr lvl="1"/>
            <a:r>
              <a:rPr lang="en-US" dirty="0"/>
              <a:t>      linkedin.com/in/</a:t>
            </a:r>
            <a:r>
              <a:rPr lang="en-US" dirty="0" err="1"/>
              <a:t>firstnamelastname</a:t>
            </a:r>
            <a:endParaRPr lang="en-US" dirty="0"/>
          </a:p>
        </p:txBody>
      </p:sp>
      <p:pic>
        <p:nvPicPr>
          <p:cNvPr id="5" name="Picture 4">
            <a:extLst>
              <a:ext uri="{FF2B5EF4-FFF2-40B4-BE49-F238E27FC236}">
                <a16:creationId xmlns:a16="http://schemas.microsoft.com/office/drawing/2014/main" id="{F3B15F32-C794-49E1-92DF-97481637434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029700" y="5298578"/>
            <a:ext cx="2394658" cy="674224"/>
          </a:xfrm>
          <a:prstGeom prst="rect">
            <a:avLst/>
          </a:prstGeom>
        </p:spPr>
      </p:pic>
      <p:pic>
        <p:nvPicPr>
          <p:cNvPr id="6" name="Picture 5">
            <a:extLst>
              <a:ext uri="{FF2B5EF4-FFF2-40B4-BE49-F238E27FC236}">
                <a16:creationId xmlns:a16="http://schemas.microsoft.com/office/drawing/2014/main" id="{0D965BE6-4234-46BD-AB02-06DBE0C90B3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57200" y="4622604"/>
            <a:ext cx="360355" cy="292608"/>
          </a:xfrm>
          <a:prstGeom prst="rect">
            <a:avLst/>
          </a:prstGeom>
        </p:spPr>
      </p:pic>
      <p:pic>
        <p:nvPicPr>
          <p:cNvPr id="9" name="Picture 8">
            <a:extLst>
              <a:ext uri="{FF2B5EF4-FFF2-40B4-BE49-F238E27FC236}">
                <a16:creationId xmlns:a16="http://schemas.microsoft.com/office/drawing/2014/main" id="{B17DBF53-7C27-4C12-BF57-80487556EBC8}"/>
              </a:ext>
            </a:extLst>
          </p:cNvPr>
          <p:cNvPicPr>
            <a:picLocks noChangeAspect="1"/>
          </p:cNvPicPr>
          <p:nvPr userDrawn="1"/>
        </p:nvPicPr>
        <p:blipFill>
          <a:blip r:embed="rId5"/>
          <a:stretch>
            <a:fillRect/>
          </a:stretch>
        </p:blipFill>
        <p:spPr>
          <a:xfrm>
            <a:off x="435025" y="4979054"/>
            <a:ext cx="390214" cy="382233"/>
          </a:xfrm>
          <a:prstGeom prst="rect">
            <a:avLst/>
          </a:prstGeom>
        </p:spPr>
      </p:pic>
      <p:pic>
        <p:nvPicPr>
          <p:cNvPr id="11" name="Graphic 10">
            <a:extLst>
              <a:ext uri="{FF2B5EF4-FFF2-40B4-BE49-F238E27FC236}">
                <a16:creationId xmlns:a16="http://schemas.microsoft.com/office/drawing/2014/main" id="{09C97F15-9845-4BA4-BA6B-A7BBED48E254}"/>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7376139" y="5709359"/>
            <a:ext cx="3898649" cy="463623"/>
          </a:xfrm>
          <a:prstGeom prst="rect">
            <a:avLst/>
          </a:prstGeom>
        </p:spPr>
      </p:pic>
    </p:spTree>
    <p:extLst>
      <p:ext uri="{BB962C8B-B14F-4D97-AF65-F5344CB8AC3E}">
        <p14:creationId xmlns:p14="http://schemas.microsoft.com/office/powerpoint/2010/main" val="30256333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roject_disclaimer_Defaul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3B15F32-C794-49E1-92DF-97481637434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29700" y="5298578"/>
            <a:ext cx="2394658" cy="674224"/>
          </a:xfrm>
          <a:prstGeom prst="rect">
            <a:avLst/>
          </a:prstGeom>
        </p:spPr>
      </p:pic>
      <p:sp>
        <p:nvSpPr>
          <p:cNvPr id="11" name="Text Placeholder 6">
            <a:extLst>
              <a:ext uri="{FF2B5EF4-FFF2-40B4-BE49-F238E27FC236}">
                <a16:creationId xmlns:a16="http://schemas.microsoft.com/office/drawing/2014/main" id="{EB8D5D26-1732-4CF1-B511-F154C9E4B86B}"/>
              </a:ext>
            </a:extLst>
          </p:cNvPr>
          <p:cNvSpPr>
            <a:spLocks noGrp="1"/>
          </p:cNvSpPr>
          <p:nvPr>
            <p:ph type="body" sz="quarter" idx="13" hasCustomPrompt="1"/>
          </p:nvPr>
        </p:nvSpPr>
        <p:spPr>
          <a:xfrm>
            <a:off x="0" y="0"/>
            <a:ext cx="10874829" cy="1408113"/>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00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If needed, use this slide to add required contract or project information specific to your sponsor.</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
        <p:nvSpPr>
          <p:cNvPr id="7" name="Text Placeholder 6">
            <a:extLst>
              <a:ext uri="{FF2B5EF4-FFF2-40B4-BE49-F238E27FC236}">
                <a16:creationId xmlns:a16="http://schemas.microsoft.com/office/drawing/2014/main" id="{508ED9CF-6079-499C-A3FD-64271072DA70}"/>
              </a:ext>
            </a:extLst>
          </p:cNvPr>
          <p:cNvSpPr>
            <a:spLocks noGrp="1"/>
          </p:cNvSpPr>
          <p:nvPr>
            <p:ph type="body" sz="quarter" idx="14" hasCustomPrompt="1"/>
          </p:nvPr>
        </p:nvSpPr>
        <p:spPr>
          <a:xfrm>
            <a:off x="457200" y="3502152"/>
            <a:ext cx="5251450" cy="2459038"/>
          </a:xfrm>
        </p:spPr>
        <p:txBody>
          <a:bodyPr/>
          <a:lstStyle>
            <a:lvl1pPr>
              <a:defRPr/>
            </a:lvl1pPr>
            <a:lvl2pPr>
              <a:defRPr/>
            </a:lvl2pPr>
          </a:lstStyle>
          <a:p>
            <a:pPr lvl="0"/>
            <a:r>
              <a:rPr lang="en-US" dirty="0"/>
              <a:t>Project Name</a:t>
            </a:r>
          </a:p>
          <a:p>
            <a:pPr lvl="0"/>
            <a:r>
              <a:rPr lang="en-US" dirty="0"/>
              <a:t>Project Number</a:t>
            </a:r>
          </a:p>
          <a:p>
            <a:pPr lvl="0"/>
            <a:r>
              <a:rPr lang="en-US" dirty="0"/>
              <a:t>Disclaimer text</a:t>
            </a:r>
          </a:p>
          <a:p>
            <a:pPr lvl="1"/>
            <a:r>
              <a:rPr lang="en-US" dirty="0"/>
              <a:t>Additional text</a:t>
            </a:r>
          </a:p>
        </p:txBody>
      </p:sp>
      <p:pic>
        <p:nvPicPr>
          <p:cNvPr id="12" name="Graphic 11">
            <a:extLst>
              <a:ext uri="{FF2B5EF4-FFF2-40B4-BE49-F238E27FC236}">
                <a16:creationId xmlns:a16="http://schemas.microsoft.com/office/drawing/2014/main" id="{294C3B8C-1677-4BC6-BCFC-9D70AC2BCE3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376139" y="5709359"/>
            <a:ext cx="3898649" cy="463623"/>
          </a:xfrm>
          <a:prstGeom prst="rect">
            <a:avLst/>
          </a:prstGeom>
        </p:spPr>
      </p:pic>
    </p:spTree>
    <p:extLst>
      <p:ext uri="{BB962C8B-B14F-4D97-AF65-F5344CB8AC3E}">
        <p14:creationId xmlns:p14="http://schemas.microsoft.com/office/powerpoint/2010/main" val="322825540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57022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9523821"/>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Title_content">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90793"/>
            <a:ext cx="11277600" cy="693337"/>
          </a:xfrm>
        </p:spPr>
        <p:txBody>
          <a:bodyPr/>
          <a:lstStyle>
            <a:lvl1pPr>
              <a:defRPr sz="3200">
                <a:solidFill>
                  <a:schemeClr val="tx1"/>
                </a:solidFill>
              </a:defRPr>
            </a:lvl1pPr>
          </a:lstStyle>
          <a:p>
            <a:r>
              <a:rPr lang="en-US" dirty="0"/>
              <a:t>Slide Title, Arial 32 pt.</a:t>
            </a:r>
          </a:p>
        </p:txBody>
      </p:sp>
      <p:sp>
        <p:nvSpPr>
          <p:cNvPr id="4" name="Content Placeholder 3">
            <a:extLst>
              <a:ext uri="{FF2B5EF4-FFF2-40B4-BE49-F238E27FC236}">
                <a16:creationId xmlns:a16="http://schemas.microsoft.com/office/drawing/2014/main" id="{738D90CE-67F6-4B4B-B71D-C7D5E38835C9}"/>
              </a:ext>
            </a:extLst>
          </p:cNvPr>
          <p:cNvSpPr>
            <a:spLocks noGrp="1"/>
          </p:cNvSpPr>
          <p:nvPr>
            <p:ph sz="quarter" idx="12" hasCustomPrompt="1"/>
          </p:nvPr>
        </p:nvSpPr>
        <p:spPr>
          <a:xfrm>
            <a:off x="457200" y="1209964"/>
            <a:ext cx="11277600" cy="5038436"/>
          </a:xfrm>
        </p:spPr>
        <p:txBody>
          <a:bodyPr/>
          <a:lstStyle>
            <a:lvl1pPr>
              <a:defRPr/>
            </a:lvl1pPr>
          </a:lstStyle>
          <a:p>
            <a:pPr lvl="0"/>
            <a:r>
              <a:rPr lang="en-US" dirty="0"/>
              <a:t>Click to add content</a:t>
            </a:r>
          </a:p>
        </p:txBody>
      </p:sp>
      <p:pic>
        <p:nvPicPr>
          <p:cNvPr id="6" name="Picture 5">
            <a:extLst>
              <a:ext uri="{FF2B5EF4-FFF2-40B4-BE49-F238E27FC236}">
                <a16:creationId xmlns:a16="http://schemas.microsoft.com/office/drawing/2014/main" id="{9434B183-E242-4BEB-A0C8-856BF8515D5D}"/>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6117225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splay Name delete when done">
    <p:bg>
      <p:bgPr>
        <a:solidFill>
          <a:srgbClr val="005B94"/>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825702-2AB8-4622-9253-2D45F7040E36}"/>
              </a:ext>
            </a:extLst>
          </p:cNvPr>
          <p:cNvSpPr txBox="1"/>
          <p:nvPr userDrawn="1"/>
        </p:nvSpPr>
        <p:spPr>
          <a:xfrm>
            <a:off x="2856972" y="2148579"/>
            <a:ext cx="6478056" cy="1569660"/>
          </a:xfrm>
          <a:prstGeom prst="rect">
            <a:avLst/>
          </a:prstGeom>
          <a:ln>
            <a:noFill/>
          </a:ln>
        </p:spPr>
        <p:txBody>
          <a:bodyPr vert="horz" wrap="none" lIns="91440" tIns="45720" rIns="91440" bIns="45720" rtlCol="0">
            <a:spAutoFit/>
          </a:bodyPr>
          <a:lstStyle/>
          <a:p>
            <a:pPr algn="ctr"/>
            <a:r>
              <a:rPr lang="en-US" sz="4800" b="1" dirty="0">
                <a:latin typeface="Arial" panose="020B0604020202020204" pitchFamily="34" charset="0"/>
                <a:cs typeface="Arial" panose="020B0604020202020204" pitchFamily="34" charset="0"/>
              </a:rPr>
              <a:t>MITRE POWERPOINT</a:t>
            </a:r>
          </a:p>
          <a:p>
            <a:pPr algn="ctr"/>
            <a:r>
              <a:rPr lang="en-US" sz="4800" b="1" dirty="0">
                <a:latin typeface="Arial" panose="020B0604020202020204" pitchFamily="34" charset="0"/>
                <a:cs typeface="Arial" panose="020B0604020202020204" pitchFamily="34" charset="0"/>
              </a:rPr>
              <a:t>TEMPLATE</a:t>
            </a:r>
          </a:p>
        </p:txBody>
      </p:sp>
      <p:sp>
        <p:nvSpPr>
          <p:cNvPr id="5" name="Footer Placeholder 4">
            <a:extLst>
              <a:ext uri="{FF2B5EF4-FFF2-40B4-BE49-F238E27FC236}">
                <a16:creationId xmlns:a16="http://schemas.microsoft.com/office/drawing/2014/main" id="{61B52840-C05C-4D4B-B80B-23BD595DD4ED}"/>
              </a:ext>
            </a:extLst>
          </p:cNvPr>
          <p:cNvSpPr txBox="1">
            <a:spLocks/>
          </p:cNvSpPr>
          <p:nvPr userDrawn="1"/>
        </p:nvSpPr>
        <p:spPr>
          <a:xfrm>
            <a:off x="8708613" y="5435532"/>
            <a:ext cx="3073883" cy="644181"/>
          </a:xfrm>
          <a:prstGeom prst="rect">
            <a:avLst/>
          </a:prstGeom>
          <a:ln w="12700">
            <a:solidFill>
              <a:schemeClr val="tx1"/>
            </a:solidFill>
          </a:ln>
        </p:spPr>
        <p:txBody>
          <a:bodyPr vert="horz" lIns="0" tIns="45720" rIns="0" bIns="45720" rtlCol="0" anchor="ctr"/>
          <a:lstStyle>
            <a:defPPr>
              <a:defRPr lang="en-US"/>
            </a:defPPr>
            <a:lvl1pPr algn="r">
              <a:defRPr sz="800" cap="all" baseline="0">
                <a:solidFill>
                  <a:schemeClr val="bg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1" dirty="0">
                <a:solidFill>
                  <a:schemeClr val="tx1"/>
                </a:solidFill>
              </a:rPr>
              <a:t>DELETE FROM DECK WHEN DONE. DO NOT PRINT.</a:t>
            </a:r>
          </a:p>
        </p:txBody>
      </p:sp>
    </p:spTree>
    <p:extLst>
      <p:ext uri="{BB962C8B-B14F-4D97-AF65-F5344CB8AC3E}">
        <p14:creationId xmlns:p14="http://schemas.microsoft.com/office/powerpoint/2010/main" val="17494583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1425A4-6157-4D15-BE18-F6681CAEFEAF}"/>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1171075" y="1148641"/>
            <a:ext cx="9524999" cy="2095453"/>
          </a:xfrm>
        </p:spPr>
        <p:txBody>
          <a:bodyPr anchor="b" anchorCtr="0">
            <a:noAutofit/>
          </a:bodyPr>
          <a:lstStyle>
            <a:lvl1pPr algn="l">
              <a:defRPr sz="5400">
                <a:solidFill>
                  <a:schemeClr val="tx1"/>
                </a:solidFill>
              </a:defRPr>
            </a:lvl1pPr>
          </a:lstStyle>
          <a:p>
            <a:r>
              <a:rPr lang="en-US" dirty="0"/>
              <a:t>Click to Edit Title</a:t>
            </a:r>
          </a:p>
        </p:txBody>
      </p:sp>
      <p:sp>
        <p:nvSpPr>
          <p:cNvPr id="3" name="Subtitle 2"/>
          <p:cNvSpPr>
            <a:spLocks noGrp="1"/>
          </p:cNvSpPr>
          <p:nvPr>
            <p:ph type="subTitle" idx="1" hasCustomPrompt="1"/>
          </p:nvPr>
        </p:nvSpPr>
        <p:spPr>
          <a:xfrm>
            <a:off x="1171075" y="3914346"/>
            <a:ext cx="4838700" cy="299750"/>
          </a:xfrm>
          <a:prstGeom prst="rect">
            <a:avLst/>
          </a:prstGeom>
        </p:spPr>
        <p:txBody>
          <a:bodyPr lIns="91440" anchor="ctr">
            <a:noAutofit/>
          </a:bodyPr>
          <a:lstStyle>
            <a:lvl1pPr marL="0" indent="0" algn="l">
              <a:buNone/>
              <a:defRPr sz="2000" b="1"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00, 2020</a:t>
            </a:r>
          </a:p>
        </p:txBody>
      </p:sp>
      <p:sp>
        <p:nvSpPr>
          <p:cNvPr id="6" name="Text Placeholder 5">
            <a:extLst>
              <a:ext uri="{FF2B5EF4-FFF2-40B4-BE49-F238E27FC236}">
                <a16:creationId xmlns:a16="http://schemas.microsoft.com/office/drawing/2014/main" id="{AFABAFCE-37DF-C848-A96E-2E4CDBC39FA6}"/>
              </a:ext>
            </a:extLst>
          </p:cNvPr>
          <p:cNvSpPr>
            <a:spLocks noGrp="1"/>
          </p:cNvSpPr>
          <p:nvPr>
            <p:ph type="body" sz="quarter" idx="18" hasCustomPrompt="1"/>
          </p:nvPr>
        </p:nvSpPr>
        <p:spPr>
          <a:xfrm>
            <a:off x="1171075" y="3408284"/>
            <a:ext cx="4838700" cy="398567"/>
          </a:xfrm>
          <a:prstGeom prst="rect">
            <a:avLst/>
          </a:prstGeom>
        </p:spPr>
        <p:txBody>
          <a:bodyPr lIns="91440" anchor="ctr">
            <a:noAutofit/>
          </a:bodyPr>
          <a:lstStyle>
            <a:lvl1pPr>
              <a:defRPr sz="2800">
                <a:solidFill>
                  <a:schemeClr val="tx1"/>
                </a:solidFill>
              </a:defRPr>
            </a:lvl1pPr>
          </a:lstStyle>
          <a:p>
            <a:pPr lvl="0"/>
            <a:r>
              <a:rPr lang="en-US" dirty="0"/>
              <a:t>Presenter Name</a:t>
            </a:r>
          </a:p>
        </p:txBody>
      </p:sp>
      <p:pic>
        <p:nvPicPr>
          <p:cNvPr id="10" name="Picture 9">
            <a:extLst>
              <a:ext uri="{FF2B5EF4-FFF2-40B4-BE49-F238E27FC236}">
                <a16:creationId xmlns:a16="http://schemas.microsoft.com/office/drawing/2014/main" id="{53FADD1A-52EF-47F8-8479-0D1AADD85D61}"/>
              </a:ext>
            </a:extLst>
          </p:cNvPr>
          <p:cNvPicPr>
            <a:picLocks noChangeAspect="1"/>
          </p:cNvPicPr>
          <p:nvPr userDrawn="1"/>
        </p:nvPicPr>
        <p:blipFill>
          <a:blip r:embed="rId4"/>
          <a:stretch>
            <a:fillRect/>
          </a:stretch>
        </p:blipFill>
        <p:spPr>
          <a:xfrm>
            <a:off x="7315200" y="5715000"/>
            <a:ext cx="3959588" cy="394802"/>
          </a:xfrm>
          <a:prstGeom prst="rect">
            <a:avLst/>
          </a:prstGeom>
        </p:spPr>
      </p:pic>
      <p:sp>
        <p:nvSpPr>
          <p:cNvPr id="7" name="Text Placeholder 29">
            <a:extLst>
              <a:ext uri="{FF2B5EF4-FFF2-40B4-BE49-F238E27FC236}">
                <a16:creationId xmlns:a16="http://schemas.microsoft.com/office/drawing/2014/main" id="{E1491870-16CB-40BB-9E5B-333D9C542729}"/>
              </a:ext>
            </a:extLst>
          </p:cNvPr>
          <p:cNvSpPr>
            <a:spLocks noGrp="1"/>
          </p:cNvSpPr>
          <p:nvPr>
            <p:ph type="body" sz="quarter" idx="19" hasCustomPrompt="1"/>
          </p:nvPr>
        </p:nvSpPr>
        <p:spPr>
          <a:xfrm>
            <a:off x="1" y="-32656"/>
            <a:ext cx="10394950" cy="114935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Disclaimer: Presentation Option Only</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Tree>
    <p:extLst>
      <p:ext uri="{BB962C8B-B14F-4D97-AF65-F5344CB8AC3E}">
        <p14:creationId xmlns:p14="http://schemas.microsoft.com/office/powerpoint/2010/main" val="36136370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Title Slide_Insert_Photo_Imag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5633B2E5-C80A-4E77-B649-E08B47524356}"/>
              </a:ext>
            </a:extLst>
          </p:cNvPr>
          <p:cNvSpPr>
            <a:spLocks noGrp="1"/>
          </p:cNvSpPr>
          <p:nvPr>
            <p:ph type="pic" sz="quarter" idx="19" hasCustomPrompt="1"/>
          </p:nvPr>
        </p:nvSpPr>
        <p:spPr>
          <a:xfrm>
            <a:off x="8667" y="0"/>
            <a:ext cx="12192000" cy="6858000"/>
          </a:xfrm>
        </p:spPr>
        <p:txBody>
          <a:bodyPr>
            <a:normAutofit/>
          </a:bodyPr>
          <a:lstStyle>
            <a:lvl1pPr marL="0" marR="0" indent="0" algn="l" defTabSz="914400" rtl="0" eaLnBrk="1" fontAlgn="auto" latinLnBrk="0" hangingPunct="1">
              <a:lnSpc>
                <a:spcPct val="100000"/>
              </a:lnSpc>
              <a:spcBef>
                <a:spcPts val="0"/>
              </a:spcBef>
              <a:spcAft>
                <a:spcPts val="0"/>
              </a:spcAft>
              <a:buClrTx/>
              <a:buSzTx/>
              <a:buFont typeface="+mj-lt"/>
              <a:buNone/>
              <a:tabLst/>
              <a:defRPr sz="2400">
                <a:solidFill>
                  <a:schemeClr val="accent2"/>
                </a:solidFill>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dirty="0">
                <a:solidFill>
                  <a:srgbClr val="FFFF00"/>
                </a:solidFill>
                <a:latin typeface="+mj-lt"/>
              </a:rPr>
              <a:t>To add background image:</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Navigate to FJ: Images. </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Select a photo from the featured gallery, “Images for PPT Cover Slides.” </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Save the desired image to your computer or desired location. </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Next, click on the icon &amp; choose image from the saved location. </a:t>
            </a:r>
          </a:p>
          <a:p>
            <a:pPr marL="457200" marR="0" lvl="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400" b="1" dirty="0">
                <a:solidFill>
                  <a:srgbClr val="FFFF00"/>
                </a:solidFill>
                <a:latin typeface="+mj-lt"/>
              </a:rPr>
              <a:t>Insert image.</a:t>
            </a:r>
            <a:endParaRPr kumimoji="0" lang="en-US" altLang="en-US" sz="2400" b="1" i="0" u="none" strike="noStrike" cap="none" normalizeH="0" baseline="0" dirty="0">
              <a:ln>
                <a:noFill/>
              </a:ln>
              <a:solidFill>
                <a:srgbClr val="FFFF00"/>
              </a:solidFill>
              <a:effectLst/>
              <a:latin typeface="+mj-lt"/>
            </a:endParaRPr>
          </a:p>
          <a:p>
            <a:pPr marL="457200" indent="-457200" algn="l">
              <a:buFont typeface="+mj-lt"/>
              <a:buAutoNum type="arabicPeriod"/>
            </a:pPr>
            <a:endParaRPr lang="en-US" sz="2400" b="1" dirty="0">
              <a:solidFill>
                <a:srgbClr val="FFFF00"/>
              </a:solidFill>
              <a:latin typeface="+mj-lt"/>
            </a:endParaRPr>
          </a:p>
        </p:txBody>
      </p:sp>
      <p:sp>
        <p:nvSpPr>
          <p:cNvPr id="2" name="Title 1"/>
          <p:cNvSpPr>
            <a:spLocks noGrp="1"/>
          </p:cNvSpPr>
          <p:nvPr>
            <p:ph type="ctrTitle" hasCustomPrompt="1"/>
          </p:nvPr>
        </p:nvSpPr>
        <p:spPr>
          <a:xfrm>
            <a:off x="457201" y="1139975"/>
            <a:ext cx="10238874" cy="2095453"/>
          </a:xfrm>
        </p:spPr>
        <p:txBody>
          <a:bodyPr anchor="b" anchorCtr="0">
            <a:noAutofit/>
          </a:bodyPr>
          <a:lstStyle>
            <a:lvl1pPr algn="l">
              <a:defRPr sz="5400">
                <a:solidFill>
                  <a:schemeClr val="tx1"/>
                </a:solidFill>
              </a:defRPr>
            </a:lvl1pPr>
          </a:lstStyle>
          <a:p>
            <a:r>
              <a:rPr lang="en-US" dirty="0"/>
              <a:t>Click to Edit Title</a:t>
            </a:r>
          </a:p>
        </p:txBody>
      </p:sp>
      <p:sp>
        <p:nvSpPr>
          <p:cNvPr id="3" name="Subtitle 2"/>
          <p:cNvSpPr>
            <a:spLocks noGrp="1"/>
          </p:cNvSpPr>
          <p:nvPr>
            <p:ph type="subTitle" idx="1" hasCustomPrompt="1"/>
          </p:nvPr>
        </p:nvSpPr>
        <p:spPr>
          <a:xfrm>
            <a:off x="457201" y="3891232"/>
            <a:ext cx="5201349" cy="299750"/>
          </a:xfrm>
          <a:prstGeom prst="rect">
            <a:avLst/>
          </a:prstGeom>
        </p:spPr>
        <p:txBody>
          <a:bodyPr lIns="91440">
            <a:noAutofit/>
          </a:bodyPr>
          <a:lstStyle>
            <a:lvl1pPr marL="0" indent="0" algn="l">
              <a:buNone/>
              <a:defRPr sz="2000" b="1"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00, 2020</a:t>
            </a:r>
          </a:p>
        </p:txBody>
      </p:sp>
      <p:sp>
        <p:nvSpPr>
          <p:cNvPr id="6" name="Text Placeholder 5">
            <a:extLst>
              <a:ext uri="{FF2B5EF4-FFF2-40B4-BE49-F238E27FC236}">
                <a16:creationId xmlns:a16="http://schemas.microsoft.com/office/drawing/2014/main" id="{AFABAFCE-37DF-C848-A96E-2E4CDBC39FA6}"/>
              </a:ext>
            </a:extLst>
          </p:cNvPr>
          <p:cNvSpPr>
            <a:spLocks noGrp="1"/>
          </p:cNvSpPr>
          <p:nvPr>
            <p:ph type="body" sz="quarter" idx="18" hasCustomPrompt="1"/>
          </p:nvPr>
        </p:nvSpPr>
        <p:spPr>
          <a:xfrm>
            <a:off x="457201" y="3385170"/>
            <a:ext cx="5714999" cy="398567"/>
          </a:xfrm>
          <a:prstGeom prst="rect">
            <a:avLst/>
          </a:prstGeom>
        </p:spPr>
        <p:txBody>
          <a:bodyPr lIns="91440">
            <a:noAutofit/>
          </a:bodyPr>
          <a:lstStyle>
            <a:lvl1pPr>
              <a:defRPr sz="2800">
                <a:solidFill>
                  <a:schemeClr val="tx1"/>
                </a:solidFill>
              </a:defRPr>
            </a:lvl1pPr>
          </a:lstStyle>
          <a:p>
            <a:pPr lvl="0"/>
            <a:r>
              <a:rPr lang="en-US" dirty="0"/>
              <a:t>Presenter Name</a:t>
            </a:r>
          </a:p>
        </p:txBody>
      </p:sp>
      <p:sp>
        <p:nvSpPr>
          <p:cNvPr id="7" name="Footer Placeholder 8">
            <a:extLst>
              <a:ext uri="{FF2B5EF4-FFF2-40B4-BE49-F238E27FC236}">
                <a16:creationId xmlns:a16="http://schemas.microsoft.com/office/drawing/2014/main" id="{88519B54-DCC9-488F-A608-DFAECBBDB201}"/>
              </a:ext>
            </a:extLst>
          </p:cNvPr>
          <p:cNvSpPr txBox="1">
            <a:spLocks/>
          </p:cNvSpPr>
          <p:nvPr userDrawn="1"/>
        </p:nvSpPr>
        <p:spPr>
          <a:xfrm>
            <a:off x="3739896" y="6492240"/>
            <a:ext cx="4353756"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solidFill>
                  <a:schemeClr val="bg1"/>
                </a:solidFill>
              </a:rPr>
              <a:t>© 2020 THE MITRE CORPORATION. ALL RIGHTS RESERVED. FOR INTERNAL USE ONLY.</a:t>
            </a:r>
          </a:p>
        </p:txBody>
      </p:sp>
    </p:spTree>
    <p:extLst>
      <p:ext uri="{BB962C8B-B14F-4D97-AF65-F5344CB8AC3E}">
        <p14:creationId xmlns:p14="http://schemas.microsoft.com/office/powerpoint/2010/main" val="1815252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Divider Slide 3_White">
    <p:bg>
      <p:bgRef idx="1001">
        <a:schemeClr val="bg2"/>
      </p:bgRef>
    </p:bg>
    <p:spTree>
      <p:nvGrpSpPr>
        <p:cNvPr id="1" name=""/>
        <p:cNvGrpSpPr/>
        <p:nvPr/>
      </p:nvGrpSpPr>
      <p:grpSpPr>
        <a:xfrm>
          <a:off x="0" y="0"/>
          <a:ext cx="0" cy="0"/>
          <a:chOff x="0" y="0"/>
          <a:chExt cx="0" cy="0"/>
        </a:xfrm>
      </p:grpSpPr>
      <p:sp>
        <p:nvSpPr>
          <p:cNvPr id="7" name="Title 8"/>
          <p:cNvSpPr>
            <a:spLocks noGrp="1"/>
          </p:cNvSpPr>
          <p:nvPr>
            <p:ph type="title" hasCustomPrompt="1"/>
          </p:nvPr>
        </p:nvSpPr>
        <p:spPr>
          <a:xfrm>
            <a:off x="457200" y="2046425"/>
            <a:ext cx="9334500" cy="1382576"/>
          </a:xfrm>
        </p:spPr>
        <p:txBody>
          <a:bodyPr/>
          <a:lstStyle>
            <a:lvl1pPr algn="l">
              <a:lnSpc>
                <a:spcPct val="100000"/>
              </a:lnSpc>
              <a:defRPr sz="5400" baseline="0">
                <a:solidFill>
                  <a:schemeClr val="tx1"/>
                </a:solidFill>
              </a:defRPr>
            </a:lvl1pPr>
          </a:lstStyle>
          <a:p>
            <a:r>
              <a:rPr lang="en-US" dirty="0"/>
              <a:t>Section Title</a:t>
            </a:r>
          </a:p>
        </p:txBody>
      </p:sp>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5" name="Graphic 4">
            <a:extLst>
              <a:ext uri="{FF2B5EF4-FFF2-40B4-BE49-F238E27FC236}">
                <a16:creationId xmlns:a16="http://schemas.microsoft.com/office/drawing/2014/main" id="{82679C98-6E2B-4800-9028-133E080E8A2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3023661585"/>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uotation-Slide_Navy">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E4DF4-6375-4FE7-B913-6C0DF4824C20}"/>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9" name="Title 8"/>
          <p:cNvSpPr>
            <a:spLocks noGrp="1"/>
          </p:cNvSpPr>
          <p:nvPr>
            <p:ph type="title" hasCustomPrompt="1"/>
          </p:nvPr>
        </p:nvSpPr>
        <p:spPr>
          <a:xfrm>
            <a:off x="1428750" y="2397405"/>
            <a:ext cx="9334499" cy="1754326"/>
          </a:xfrm>
        </p:spPr>
        <p:txBody>
          <a:bodyPr>
            <a:spAutoFit/>
          </a:bodyPr>
          <a:lstStyle>
            <a:lvl1pPr algn="ctr">
              <a:lnSpc>
                <a:spcPct val="100000"/>
              </a:lnSpc>
              <a:defRPr sz="5400" cap="none" baseline="0">
                <a:solidFill>
                  <a:schemeClr val="tx1"/>
                </a:solidFill>
              </a:defRPr>
            </a:lvl1pPr>
          </a:lstStyle>
          <a:p>
            <a:r>
              <a:rPr lang="en-US" dirty="0"/>
              <a:t>“Arial 54 pt. Insert </a:t>
            </a:r>
            <a:br>
              <a:rPr lang="en-US" dirty="0"/>
            </a:br>
            <a:r>
              <a:rPr lang="en-US" dirty="0"/>
              <a:t>Quotation Here”</a:t>
            </a:r>
          </a:p>
        </p:txBody>
      </p:sp>
      <p:pic>
        <p:nvPicPr>
          <p:cNvPr id="14" name="Picture 13">
            <a:extLst>
              <a:ext uri="{FF2B5EF4-FFF2-40B4-BE49-F238E27FC236}">
                <a16:creationId xmlns:a16="http://schemas.microsoft.com/office/drawing/2014/main" id="{B96A65E7-1949-48B7-B325-BBA635E86B77}"/>
              </a:ext>
            </a:extLst>
          </p:cNvPr>
          <p:cNvPicPr>
            <a:picLocks/>
          </p:cNvPicPr>
          <p:nvPr userDrawn="1"/>
        </p:nvPicPr>
        <p:blipFill>
          <a:blip r:embed="rId3"/>
          <a:stretch>
            <a:fillRect/>
          </a:stretch>
        </p:blipFill>
        <p:spPr>
          <a:xfrm>
            <a:off x="498390" y="391163"/>
            <a:ext cx="557700" cy="154923"/>
          </a:xfrm>
          <a:prstGeom prst="rect">
            <a:avLst/>
          </a:prstGeom>
        </p:spPr>
      </p:pic>
      <p:sp>
        <p:nvSpPr>
          <p:cNvPr id="15" name="Slide Number Placeholder 1">
            <a:extLst>
              <a:ext uri="{FF2B5EF4-FFF2-40B4-BE49-F238E27FC236}">
                <a16:creationId xmlns:a16="http://schemas.microsoft.com/office/drawing/2014/main" id="{D97154B2-6CF0-452F-924D-5819D4D42F2D}"/>
              </a:ext>
            </a:extLst>
          </p:cNvPr>
          <p:cNvSpPr>
            <a:spLocks noGrp="1"/>
          </p:cNvSpPr>
          <p:nvPr>
            <p:ph type="sldNum" sz="quarter" idx="11"/>
          </p:nvPr>
        </p:nvSpPr>
        <p:spPr>
          <a:xfrm>
            <a:off x="10934700" y="6487280"/>
            <a:ext cx="800100" cy="251853"/>
          </a:xfrm>
        </p:spPr>
        <p:txBody>
          <a:bodyPr/>
          <a:lstStyle>
            <a:lvl1pPr>
              <a:defRPr>
                <a:solidFill>
                  <a:schemeClr val="tx1"/>
                </a:solidFill>
              </a:defRPr>
            </a:lvl1pPr>
          </a:lstStyle>
          <a:p>
            <a:fld id="{2F2F552B-1952-B44E-8CAB-5705F0ACD2E2}" type="slidenum">
              <a:rPr lang="uk-UA" smtClean="0"/>
              <a:pPr/>
              <a:t>‹#›</a:t>
            </a:fld>
            <a:endParaRPr lang="uk-UA" dirty="0"/>
          </a:p>
        </p:txBody>
      </p:sp>
      <p:sp>
        <p:nvSpPr>
          <p:cNvPr id="2" name="Footer Placeholder 8">
            <a:extLst>
              <a:ext uri="{FF2B5EF4-FFF2-40B4-BE49-F238E27FC236}">
                <a16:creationId xmlns:a16="http://schemas.microsoft.com/office/drawing/2014/main" id="{4E37B98E-4D38-479F-AA63-734E6B2D119E}"/>
              </a:ext>
            </a:extLst>
          </p:cNvPr>
          <p:cNvSpPr txBox="1">
            <a:spLocks/>
          </p:cNvSpPr>
          <p:nvPr userDrawn="1"/>
        </p:nvSpPr>
        <p:spPr>
          <a:xfrm>
            <a:off x="2222196" y="6570549"/>
            <a:ext cx="7783032"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Approved for Public Release. Distribution unlimited. Case number: 20-01999-1 </a:t>
            </a:r>
          </a:p>
        </p:txBody>
      </p:sp>
    </p:spTree>
    <p:extLst>
      <p:ext uri="{BB962C8B-B14F-4D97-AF65-F5344CB8AC3E}">
        <p14:creationId xmlns:p14="http://schemas.microsoft.com/office/powerpoint/2010/main" val="318706147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Divider Slide 3">
    <p:spTree>
      <p:nvGrpSpPr>
        <p:cNvPr id="1" name=""/>
        <p:cNvGrpSpPr/>
        <p:nvPr/>
      </p:nvGrpSpPr>
      <p:grpSpPr>
        <a:xfrm>
          <a:off x="0" y="0"/>
          <a:ext cx="0" cy="0"/>
          <a:chOff x="0" y="0"/>
          <a:chExt cx="0" cy="0"/>
        </a:xfrm>
      </p:grpSpPr>
      <p:sp>
        <p:nvSpPr>
          <p:cNvPr id="7" name="Title 8"/>
          <p:cNvSpPr>
            <a:spLocks noGrp="1"/>
          </p:cNvSpPr>
          <p:nvPr>
            <p:ph type="title" hasCustomPrompt="1"/>
          </p:nvPr>
        </p:nvSpPr>
        <p:spPr>
          <a:xfrm>
            <a:off x="457200" y="2046425"/>
            <a:ext cx="9334500" cy="1382576"/>
          </a:xfrm>
        </p:spPr>
        <p:txBody>
          <a:bodyPr/>
          <a:lstStyle>
            <a:lvl1pPr algn="l">
              <a:lnSpc>
                <a:spcPct val="100000"/>
              </a:lnSpc>
              <a:defRPr sz="5400" cap="none" baseline="0">
                <a:solidFill>
                  <a:schemeClr val="tx1"/>
                </a:solidFill>
              </a:defRPr>
            </a:lvl1pPr>
          </a:lstStyle>
          <a:p>
            <a:r>
              <a:rPr lang="en-US" dirty="0"/>
              <a:t>Section Title</a:t>
            </a:r>
          </a:p>
        </p:txBody>
      </p:sp>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8" name="Picture 7">
            <a:extLst>
              <a:ext uri="{FF2B5EF4-FFF2-40B4-BE49-F238E27FC236}">
                <a16:creationId xmlns:a16="http://schemas.microsoft.com/office/drawing/2014/main" id="{1EC0BB03-948C-4A12-8DBC-361F0C66729D}"/>
              </a:ext>
            </a:extLst>
          </p:cNvPr>
          <p:cNvPicPr>
            <a:picLocks/>
          </p:cNvPicPr>
          <p:nvPr userDrawn="1"/>
        </p:nvPicPr>
        <p:blipFill>
          <a:blip r:embed="rId2"/>
          <a:stretch>
            <a:fillRect/>
          </a:stretch>
        </p:blipFill>
        <p:spPr>
          <a:xfrm>
            <a:off x="460374" y="6515630"/>
            <a:ext cx="557700" cy="154923"/>
          </a:xfrm>
          <a:prstGeom prst="rect">
            <a:avLst/>
          </a:prstGeom>
        </p:spPr>
      </p:pic>
    </p:spTree>
    <p:extLst>
      <p:ext uri="{BB962C8B-B14F-4D97-AF65-F5344CB8AC3E}">
        <p14:creationId xmlns:p14="http://schemas.microsoft.com/office/powerpoint/2010/main" val="31807902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Bullet List_Navy">
    <p:bg>
      <p:bgRef idx="1001">
        <a:schemeClr val="bg2"/>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81000"/>
            <a:ext cx="11277600" cy="693337"/>
          </a:xfrm>
        </p:spPr>
        <p:txBody>
          <a:bodyPr anchor="ctr"/>
          <a:lstStyle>
            <a:lvl1pPr>
              <a:defRPr sz="3200" cap="none">
                <a:solidFill>
                  <a:schemeClr val="tx1"/>
                </a:solidFill>
              </a:defRPr>
            </a:lvl1pPr>
          </a:lstStyle>
          <a:p>
            <a:r>
              <a:rPr lang="en-US" dirty="0"/>
              <a:t>Slide Title, Arial 32 pt.</a:t>
            </a:r>
          </a:p>
        </p:txBody>
      </p:sp>
      <p:sp>
        <p:nvSpPr>
          <p:cNvPr id="8" name="Content Placeholder 4">
            <a:extLst>
              <a:ext uri="{FF2B5EF4-FFF2-40B4-BE49-F238E27FC236}">
                <a16:creationId xmlns:a16="http://schemas.microsoft.com/office/drawing/2014/main" id="{86B32392-5B55-403B-BA4E-35EE7D3DE154}"/>
              </a:ext>
            </a:extLst>
          </p:cNvPr>
          <p:cNvSpPr>
            <a:spLocks noGrp="1"/>
          </p:cNvSpPr>
          <p:nvPr>
            <p:ph sz="quarter" idx="12" hasCustomPrompt="1"/>
          </p:nvPr>
        </p:nvSpPr>
        <p:spPr>
          <a:xfrm>
            <a:off x="457200" y="1191491"/>
            <a:ext cx="11277600" cy="5069823"/>
          </a:xfrm>
        </p:spPr>
        <p:txBody>
          <a:bodyPr>
            <a:noAutofit/>
          </a:bodyPr>
          <a:lstStyle>
            <a:lvl1pPr marL="225425" indent="-225425">
              <a:buFont typeface="Wingdings" panose="05000000000000000000" pitchFamily="2" charset="2"/>
              <a:buChar char="§"/>
              <a:defRPr b="0">
                <a:solidFill>
                  <a:schemeClr val="tx1"/>
                </a:solidFill>
              </a:defRPr>
            </a:lvl1pPr>
            <a:lvl2pPr marL="688975" indent="-344488">
              <a:buClr>
                <a:schemeClr val="tx1"/>
              </a:buClr>
              <a:buSzPct val="110000"/>
              <a:buFont typeface="Wingdings" panose="05000000000000000000" pitchFamily="2" charset="2"/>
              <a:buChar char="§"/>
              <a:defRPr>
                <a:solidFill>
                  <a:schemeClr val="tx1"/>
                </a:solidFill>
              </a:defRPr>
            </a:lvl2pPr>
            <a:lvl3pPr marL="1033463" indent="-344488">
              <a:buFont typeface="Wingdings" panose="05000000000000000000" pitchFamily="2" charset="2"/>
              <a:buChar char="§"/>
              <a:defRPr sz="2200">
                <a:solidFill>
                  <a:schemeClr val="tx1"/>
                </a:solidFill>
              </a:defRPr>
            </a:lvl3pPr>
            <a:lvl4pPr marL="1033463" indent="-344488">
              <a:buFont typeface="Courier New" panose="02070309020205020404" pitchFamily="49" charset="0"/>
              <a:buChar char="o"/>
              <a:defRPr sz="2200">
                <a:solidFill>
                  <a:schemeClr val="tx1"/>
                </a:solidFill>
              </a:defRPr>
            </a:lvl4pPr>
            <a:lvl5pPr marL="1377950" indent="-238125">
              <a:buFont typeface="Wingdings" panose="05000000000000000000" pitchFamily="2" charset="2"/>
              <a:buChar char="§"/>
              <a:defRPr sz="1800">
                <a:solidFill>
                  <a:schemeClr val="tx1"/>
                </a:solidFill>
              </a:defRPr>
            </a:lvl5pPr>
            <a:lvl6pPr marL="1603375" indent="-225425">
              <a:buFont typeface="Wingdings" panose="05000000000000000000" pitchFamily="2" charset="2"/>
              <a:buChar char="§"/>
              <a:defRPr sz="1600">
                <a:solidFill>
                  <a:schemeClr val="tx1"/>
                </a:solidFill>
              </a:defRPr>
            </a:lvl6pPr>
          </a:lstStyle>
          <a:p>
            <a:pPr lvl="0"/>
            <a:r>
              <a:rPr lang="en-US" dirty="0"/>
              <a:t>Click to edit master text styles</a:t>
            </a:r>
          </a:p>
          <a:p>
            <a:pPr lvl="1"/>
            <a:r>
              <a:rPr lang="en-US" dirty="0"/>
              <a:t>Second level</a:t>
            </a:r>
          </a:p>
          <a:p>
            <a:pPr lvl="2"/>
            <a:r>
              <a:rPr lang="en-US" dirty="0"/>
              <a:t>Third level</a:t>
            </a:r>
          </a:p>
          <a:p>
            <a:pPr lvl="4"/>
            <a:r>
              <a:rPr lang="en-US" dirty="0"/>
              <a:t>Fourth level</a:t>
            </a:r>
          </a:p>
          <a:p>
            <a:pPr lvl="5"/>
            <a:r>
              <a:rPr lang="en-US" dirty="0"/>
              <a:t>Fifth level</a:t>
            </a:r>
          </a:p>
        </p:txBody>
      </p:sp>
      <p:pic>
        <p:nvPicPr>
          <p:cNvPr id="6" name="Picture 5">
            <a:extLst>
              <a:ext uri="{FF2B5EF4-FFF2-40B4-BE49-F238E27FC236}">
                <a16:creationId xmlns:a16="http://schemas.microsoft.com/office/drawing/2014/main" id="{3EB79E39-B804-433D-A46E-6245A4354F48}"/>
              </a:ext>
            </a:extLst>
          </p:cNvPr>
          <p:cNvPicPr>
            <a:picLocks/>
          </p:cNvPicPr>
          <p:nvPr userDrawn="1"/>
        </p:nvPicPr>
        <p:blipFill>
          <a:blip r:embed="rId2"/>
          <a:stretch>
            <a:fillRect/>
          </a:stretch>
        </p:blipFill>
        <p:spPr>
          <a:xfrm>
            <a:off x="460374" y="6518444"/>
            <a:ext cx="557700" cy="154923"/>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 Image, No Title_Navy">
    <p:spTree>
      <p:nvGrpSpPr>
        <p:cNvPr id="1" name=""/>
        <p:cNvGrpSpPr/>
        <p:nvPr/>
      </p:nvGrpSpPr>
      <p:grpSpPr>
        <a:xfrm>
          <a:off x="0" y="0"/>
          <a:ext cx="0" cy="0"/>
          <a:chOff x="0" y="0"/>
          <a:chExt cx="0" cy="0"/>
        </a:xfrm>
      </p:grpSpPr>
      <p:sp>
        <p:nvSpPr>
          <p:cNvPr id="11" name="Text Placeholder 2"/>
          <p:cNvSpPr>
            <a:spLocks noGrp="1"/>
          </p:cNvSpPr>
          <p:nvPr>
            <p:ph type="body" idx="1" hasCustomPrompt="1"/>
          </p:nvPr>
        </p:nvSpPr>
        <p:spPr>
          <a:xfrm>
            <a:off x="457200"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16" name="Picture Placeholder 15"/>
          <p:cNvSpPr>
            <a:spLocks noGrp="1"/>
          </p:cNvSpPr>
          <p:nvPr>
            <p:ph type="pic" sz="quarter" idx="11" hasCustomPrompt="1"/>
          </p:nvPr>
        </p:nvSpPr>
        <p:spPr>
          <a:xfrm>
            <a:off x="876094" y="381000"/>
            <a:ext cx="2784886" cy="2764043"/>
          </a:xfrm>
          <a:prstGeom prst="rect">
            <a:avLst/>
          </a:prstGeom>
          <a:solidFill>
            <a:schemeClr val="tx1">
              <a:lumMod val="95000"/>
            </a:schemeClr>
          </a:solidFill>
        </p:spPr>
        <p:txBody>
          <a:bodyPr/>
          <a:lstStyle>
            <a:lvl1pPr algn="ctr">
              <a:defRPr sz="1400" b="0" cap="none">
                <a:solidFill>
                  <a:srgbClr val="0B2338"/>
                </a:solidFill>
              </a:defRPr>
            </a:lvl1pPr>
          </a:lstStyle>
          <a:p>
            <a:r>
              <a:rPr lang="en-US" dirty="0"/>
              <a:t>Drag photo to placeholder or click on icon to place photo from file. </a:t>
            </a:r>
          </a:p>
        </p:txBody>
      </p:sp>
      <p:sp>
        <p:nvSpPr>
          <p:cNvPr id="24" name="Picture Placeholder 15"/>
          <p:cNvSpPr>
            <a:spLocks noGrp="1"/>
          </p:cNvSpPr>
          <p:nvPr>
            <p:ph type="pic" sz="quarter" idx="12" hasCustomPrompt="1"/>
          </p:nvPr>
        </p:nvSpPr>
        <p:spPr>
          <a:xfrm>
            <a:off x="4684506" y="381000"/>
            <a:ext cx="2784886" cy="2764043"/>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p:txBody>
      </p:sp>
      <p:sp>
        <p:nvSpPr>
          <p:cNvPr id="25" name="Picture Placeholder 15"/>
          <p:cNvSpPr>
            <a:spLocks noGrp="1"/>
          </p:cNvSpPr>
          <p:nvPr>
            <p:ph type="pic" sz="quarter" idx="13" hasCustomPrompt="1"/>
          </p:nvPr>
        </p:nvSpPr>
        <p:spPr>
          <a:xfrm>
            <a:off x="8492918" y="381000"/>
            <a:ext cx="2784886" cy="2764043"/>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26" name="Text Placeholder 2"/>
          <p:cNvSpPr>
            <a:spLocks noGrp="1"/>
          </p:cNvSpPr>
          <p:nvPr>
            <p:ph type="body" idx="14" hasCustomPrompt="1"/>
          </p:nvPr>
        </p:nvSpPr>
        <p:spPr>
          <a:xfrm>
            <a:off x="4265612"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8" name="Text Placeholder 2"/>
          <p:cNvSpPr>
            <a:spLocks noGrp="1"/>
          </p:cNvSpPr>
          <p:nvPr>
            <p:ph type="body" idx="16" hasCustomPrompt="1"/>
          </p:nvPr>
        </p:nvSpPr>
        <p:spPr>
          <a:xfrm>
            <a:off x="8074024"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 name="Slide Number Placeholder 1"/>
          <p:cNvSpPr>
            <a:spLocks noGrp="1"/>
          </p:cNvSpPr>
          <p:nvPr>
            <p:ph type="sldNum" sz="quarter" idx="18"/>
          </p:nvPr>
        </p:nvSpPr>
        <p:spPr>
          <a:xfrm>
            <a:off x="10893422" y="6485433"/>
            <a:ext cx="800100" cy="251853"/>
          </a:xfrm>
        </p:spPr>
        <p:txBody>
          <a:bodyPr/>
          <a:lstStyle>
            <a:lvl1pPr algn="r">
              <a:defRPr>
                <a:solidFill>
                  <a:schemeClr val="tx1"/>
                </a:solidFill>
              </a:defRPr>
            </a:lvl1pPr>
          </a:lstStyle>
          <a:p>
            <a:fld id="{2F2F552B-1952-B44E-8CAB-5705F0ACD2E2}" type="slidenum">
              <a:rPr lang="uk-UA" smtClean="0"/>
              <a:pPr/>
              <a:t>‹#›</a:t>
            </a:fld>
            <a:endParaRPr lang="uk-UA" dirty="0"/>
          </a:p>
        </p:txBody>
      </p:sp>
      <p:sp>
        <p:nvSpPr>
          <p:cNvPr id="4" name="Text Placeholder 3">
            <a:extLst>
              <a:ext uri="{FF2B5EF4-FFF2-40B4-BE49-F238E27FC236}">
                <a16:creationId xmlns:a16="http://schemas.microsoft.com/office/drawing/2014/main" id="{ABD48F8F-F2E8-4F73-9030-FB00A087F591}"/>
              </a:ext>
            </a:extLst>
          </p:cNvPr>
          <p:cNvSpPr>
            <a:spLocks noGrp="1"/>
          </p:cNvSpPr>
          <p:nvPr>
            <p:ph type="body" sz="quarter" idx="19"/>
          </p:nvPr>
        </p:nvSpPr>
        <p:spPr>
          <a:xfrm>
            <a:off x="460375"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5" name="Text Placeholder 3">
            <a:extLst>
              <a:ext uri="{FF2B5EF4-FFF2-40B4-BE49-F238E27FC236}">
                <a16:creationId xmlns:a16="http://schemas.microsoft.com/office/drawing/2014/main" id="{A9BBD24B-BA71-4BF8-8506-D0B84537AEFB}"/>
              </a:ext>
            </a:extLst>
          </p:cNvPr>
          <p:cNvSpPr>
            <a:spLocks noGrp="1"/>
          </p:cNvSpPr>
          <p:nvPr>
            <p:ph type="body" sz="quarter" idx="20"/>
          </p:nvPr>
        </p:nvSpPr>
        <p:spPr>
          <a:xfrm>
            <a:off x="4268785"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7" name="Text Placeholder 3">
            <a:extLst>
              <a:ext uri="{FF2B5EF4-FFF2-40B4-BE49-F238E27FC236}">
                <a16:creationId xmlns:a16="http://schemas.microsoft.com/office/drawing/2014/main" id="{42B79737-3312-4FC8-AC98-3A2E9BBF11C4}"/>
              </a:ext>
            </a:extLst>
          </p:cNvPr>
          <p:cNvSpPr>
            <a:spLocks noGrp="1"/>
          </p:cNvSpPr>
          <p:nvPr>
            <p:ph type="body" sz="quarter" idx="21"/>
          </p:nvPr>
        </p:nvSpPr>
        <p:spPr>
          <a:xfrm>
            <a:off x="8077197"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pic>
        <p:nvPicPr>
          <p:cNvPr id="13" name="Picture 12">
            <a:extLst>
              <a:ext uri="{FF2B5EF4-FFF2-40B4-BE49-F238E27FC236}">
                <a16:creationId xmlns:a16="http://schemas.microsoft.com/office/drawing/2014/main" id="{A79F5D51-61E5-4B38-BE9B-7745F7365A24}"/>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64653326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 Image, With Title_Navy">
    <p:spTree>
      <p:nvGrpSpPr>
        <p:cNvPr id="1" name=""/>
        <p:cNvGrpSpPr/>
        <p:nvPr/>
      </p:nvGrpSpPr>
      <p:grpSpPr>
        <a:xfrm>
          <a:off x="0" y="0"/>
          <a:ext cx="0" cy="0"/>
          <a:chOff x="0" y="0"/>
          <a:chExt cx="0" cy="0"/>
        </a:xfrm>
      </p:grpSpPr>
      <p:sp>
        <p:nvSpPr>
          <p:cNvPr id="16" name="Picture Placeholder 15"/>
          <p:cNvSpPr>
            <a:spLocks noGrp="1"/>
          </p:cNvSpPr>
          <p:nvPr>
            <p:ph type="pic" sz="quarter" idx="11" hasCustomPrompt="1"/>
          </p:nvPr>
        </p:nvSpPr>
        <p:spPr>
          <a:xfrm>
            <a:off x="460377" y="1386799"/>
            <a:ext cx="3427207" cy="2333737"/>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15" name="Text Placeholder 2"/>
          <p:cNvSpPr>
            <a:spLocks noGrp="1"/>
          </p:cNvSpPr>
          <p:nvPr>
            <p:ph type="body" idx="1" hasCustomPrompt="1"/>
          </p:nvPr>
        </p:nvSpPr>
        <p:spPr>
          <a:xfrm>
            <a:off x="460377" y="3903250"/>
            <a:ext cx="343927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4" name="Text Placeholder 2"/>
          <p:cNvSpPr>
            <a:spLocks noGrp="1"/>
          </p:cNvSpPr>
          <p:nvPr>
            <p:ph type="body" idx="14" hasCustomPrompt="1"/>
          </p:nvPr>
        </p:nvSpPr>
        <p:spPr>
          <a:xfrm>
            <a:off x="4382826" y="3903250"/>
            <a:ext cx="3427206"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6" name="Text Placeholder 2"/>
          <p:cNvSpPr>
            <a:spLocks noGrp="1"/>
          </p:cNvSpPr>
          <p:nvPr>
            <p:ph type="body" idx="16" hasCustomPrompt="1"/>
          </p:nvPr>
        </p:nvSpPr>
        <p:spPr>
          <a:xfrm>
            <a:off x="8298629" y="3903250"/>
            <a:ext cx="3421788"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3" name="Title 2"/>
          <p:cNvSpPr>
            <a:spLocks noGrp="1"/>
          </p:cNvSpPr>
          <p:nvPr>
            <p:ph type="title" hasCustomPrompt="1"/>
          </p:nvPr>
        </p:nvSpPr>
        <p:spPr>
          <a:xfrm>
            <a:off x="457200" y="388299"/>
            <a:ext cx="11277600" cy="656850"/>
          </a:xfrm>
        </p:spPr>
        <p:txBody>
          <a:bodyPr/>
          <a:lstStyle>
            <a:lvl1pPr algn="ctr">
              <a:defRPr sz="3200" cap="none">
                <a:solidFill>
                  <a:schemeClr val="tx1"/>
                </a:solidFill>
              </a:defRPr>
            </a:lvl1pPr>
          </a:lstStyle>
          <a:p>
            <a:r>
              <a:rPr lang="en-US" dirty="0"/>
              <a:t>Slide Title, Arial 32 Pt.</a:t>
            </a:r>
          </a:p>
        </p:txBody>
      </p:sp>
      <p:sp>
        <p:nvSpPr>
          <p:cNvPr id="28" name="Picture Placeholder 15"/>
          <p:cNvSpPr>
            <a:spLocks noGrp="1"/>
          </p:cNvSpPr>
          <p:nvPr>
            <p:ph type="pic" sz="quarter" idx="18" hasCustomPrompt="1"/>
          </p:nvPr>
        </p:nvSpPr>
        <p:spPr>
          <a:xfrm>
            <a:off x="4370762" y="1386799"/>
            <a:ext cx="3427207" cy="2333737"/>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29" name="Picture Placeholder 15"/>
          <p:cNvSpPr>
            <a:spLocks noGrp="1"/>
          </p:cNvSpPr>
          <p:nvPr>
            <p:ph type="pic" sz="quarter" idx="19" hasCustomPrompt="1"/>
          </p:nvPr>
        </p:nvSpPr>
        <p:spPr>
          <a:xfrm>
            <a:off x="8281147" y="1386799"/>
            <a:ext cx="3427207" cy="2333737"/>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2" name="Slide Number Placeholder 1"/>
          <p:cNvSpPr>
            <a:spLocks noGrp="1"/>
          </p:cNvSpPr>
          <p:nvPr>
            <p:ph type="sldNum" sz="quarter" idx="20"/>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7" name="Text Placeholder 3">
            <a:extLst>
              <a:ext uri="{FF2B5EF4-FFF2-40B4-BE49-F238E27FC236}">
                <a16:creationId xmlns:a16="http://schemas.microsoft.com/office/drawing/2014/main" id="{678FE3D0-043E-4E41-B23C-6B8EB88E0290}"/>
              </a:ext>
            </a:extLst>
          </p:cNvPr>
          <p:cNvSpPr>
            <a:spLocks noGrp="1"/>
          </p:cNvSpPr>
          <p:nvPr>
            <p:ph type="body" sz="quarter" idx="21"/>
          </p:nvPr>
        </p:nvSpPr>
        <p:spPr>
          <a:xfrm>
            <a:off x="460375"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8" name="Text Placeholder 3">
            <a:extLst>
              <a:ext uri="{FF2B5EF4-FFF2-40B4-BE49-F238E27FC236}">
                <a16:creationId xmlns:a16="http://schemas.microsoft.com/office/drawing/2014/main" id="{13010D54-552B-4047-99A4-03DE23E68139}"/>
              </a:ext>
            </a:extLst>
          </p:cNvPr>
          <p:cNvSpPr>
            <a:spLocks noGrp="1"/>
          </p:cNvSpPr>
          <p:nvPr>
            <p:ph type="body" sz="quarter" idx="22"/>
          </p:nvPr>
        </p:nvSpPr>
        <p:spPr>
          <a:xfrm>
            <a:off x="8281146"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9" name="Text Placeholder 3">
            <a:extLst>
              <a:ext uri="{FF2B5EF4-FFF2-40B4-BE49-F238E27FC236}">
                <a16:creationId xmlns:a16="http://schemas.microsoft.com/office/drawing/2014/main" id="{E0B40436-66AC-4444-BF02-7E4752A291AD}"/>
              </a:ext>
            </a:extLst>
          </p:cNvPr>
          <p:cNvSpPr>
            <a:spLocks noGrp="1"/>
          </p:cNvSpPr>
          <p:nvPr>
            <p:ph type="body" sz="quarter" idx="23"/>
          </p:nvPr>
        </p:nvSpPr>
        <p:spPr>
          <a:xfrm>
            <a:off x="4370761"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pic>
        <p:nvPicPr>
          <p:cNvPr id="21" name="Picture 20">
            <a:extLst>
              <a:ext uri="{FF2B5EF4-FFF2-40B4-BE49-F238E27FC236}">
                <a16:creationId xmlns:a16="http://schemas.microsoft.com/office/drawing/2014/main" id="{C4BC3F3B-A551-47E1-A36B-1028268BB92D}"/>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74299488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ullet List_Navy">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81000"/>
            <a:ext cx="11277600" cy="693337"/>
          </a:xfrm>
        </p:spPr>
        <p:txBody>
          <a:bodyPr anchor="ctr"/>
          <a:lstStyle>
            <a:lvl1pPr>
              <a:defRPr sz="3200" cap="none">
                <a:solidFill>
                  <a:schemeClr val="tx1"/>
                </a:solidFill>
              </a:defRPr>
            </a:lvl1pPr>
          </a:lstStyle>
          <a:p>
            <a:r>
              <a:rPr lang="en-US" dirty="0"/>
              <a:t>Slide Title, Arial 32 pt.</a:t>
            </a:r>
          </a:p>
        </p:txBody>
      </p:sp>
      <p:sp>
        <p:nvSpPr>
          <p:cNvPr id="8" name="Content Placeholder 4">
            <a:extLst>
              <a:ext uri="{FF2B5EF4-FFF2-40B4-BE49-F238E27FC236}">
                <a16:creationId xmlns:a16="http://schemas.microsoft.com/office/drawing/2014/main" id="{86B32392-5B55-403B-BA4E-35EE7D3DE154}"/>
              </a:ext>
            </a:extLst>
          </p:cNvPr>
          <p:cNvSpPr>
            <a:spLocks noGrp="1"/>
          </p:cNvSpPr>
          <p:nvPr>
            <p:ph sz="quarter" idx="12" hasCustomPrompt="1"/>
          </p:nvPr>
        </p:nvSpPr>
        <p:spPr>
          <a:xfrm>
            <a:off x="457200" y="1191491"/>
            <a:ext cx="11277600" cy="5069823"/>
          </a:xfrm>
        </p:spPr>
        <p:txBody>
          <a:bodyPr>
            <a:noAutofit/>
          </a:bodyPr>
          <a:lstStyle>
            <a:lvl1pPr marL="225425" indent="-225425">
              <a:buFont typeface="Wingdings" panose="05000000000000000000" pitchFamily="2" charset="2"/>
              <a:buChar char="§"/>
              <a:defRPr b="0">
                <a:solidFill>
                  <a:schemeClr val="tx1"/>
                </a:solidFill>
              </a:defRPr>
            </a:lvl1pPr>
            <a:lvl2pPr marL="688975" indent="-344488">
              <a:buClr>
                <a:schemeClr val="tx1"/>
              </a:buClr>
              <a:buSzPct val="110000"/>
              <a:buFont typeface="Wingdings" panose="05000000000000000000" pitchFamily="2" charset="2"/>
              <a:buChar char="§"/>
              <a:defRPr>
                <a:solidFill>
                  <a:schemeClr val="tx1"/>
                </a:solidFill>
              </a:defRPr>
            </a:lvl2pPr>
            <a:lvl3pPr marL="1033463" indent="-344488">
              <a:buFont typeface="Wingdings" panose="05000000000000000000" pitchFamily="2" charset="2"/>
              <a:buChar char="§"/>
              <a:defRPr sz="2200">
                <a:solidFill>
                  <a:schemeClr val="tx1"/>
                </a:solidFill>
              </a:defRPr>
            </a:lvl3pPr>
            <a:lvl4pPr marL="1033463" indent="-344488">
              <a:buFont typeface="Courier New" panose="02070309020205020404" pitchFamily="49" charset="0"/>
              <a:buChar char="o"/>
              <a:defRPr sz="2200">
                <a:solidFill>
                  <a:schemeClr val="tx1"/>
                </a:solidFill>
              </a:defRPr>
            </a:lvl4pPr>
            <a:lvl5pPr marL="1377950" indent="-238125">
              <a:buFont typeface="Wingdings" panose="05000000000000000000" pitchFamily="2" charset="2"/>
              <a:buChar char="§"/>
              <a:defRPr sz="1800">
                <a:solidFill>
                  <a:schemeClr val="tx1"/>
                </a:solidFill>
              </a:defRPr>
            </a:lvl5pPr>
            <a:lvl6pPr marL="1603375" indent="-225425">
              <a:buFont typeface="Wingdings" panose="05000000000000000000" pitchFamily="2" charset="2"/>
              <a:buChar char="§"/>
              <a:defRPr sz="1600">
                <a:solidFill>
                  <a:schemeClr val="tx1"/>
                </a:solidFill>
              </a:defRPr>
            </a:lvl6pPr>
          </a:lstStyle>
          <a:p>
            <a:pPr lvl="0"/>
            <a:r>
              <a:rPr lang="en-US" dirty="0"/>
              <a:t>Click to edit master text styles</a:t>
            </a:r>
          </a:p>
          <a:p>
            <a:pPr lvl="1"/>
            <a:r>
              <a:rPr lang="en-US" dirty="0"/>
              <a:t>Second level</a:t>
            </a:r>
          </a:p>
          <a:p>
            <a:pPr lvl="2"/>
            <a:r>
              <a:rPr lang="en-US" dirty="0"/>
              <a:t>Third level</a:t>
            </a:r>
          </a:p>
          <a:p>
            <a:pPr lvl="4"/>
            <a:r>
              <a:rPr lang="en-US" dirty="0"/>
              <a:t>Fourth level</a:t>
            </a:r>
          </a:p>
          <a:p>
            <a:pPr lvl="5"/>
            <a:r>
              <a:rPr lang="en-US" dirty="0"/>
              <a:t>Fifth level</a:t>
            </a:r>
          </a:p>
        </p:txBody>
      </p:sp>
      <p:pic>
        <p:nvPicPr>
          <p:cNvPr id="10" name="Picture 9">
            <a:extLst>
              <a:ext uri="{FF2B5EF4-FFF2-40B4-BE49-F238E27FC236}">
                <a16:creationId xmlns:a16="http://schemas.microsoft.com/office/drawing/2014/main" id="{F8E1A187-F1F8-4412-B668-9B3B87A7BABA}"/>
              </a:ext>
            </a:extLst>
          </p:cNvPr>
          <p:cNvPicPr>
            <a:picLocks noChangeAspect="1"/>
          </p:cNvPicPr>
          <p:nvPr userDrawn="1"/>
        </p:nvPicPr>
        <p:blipFill>
          <a:blip r:embed="rId2"/>
          <a:stretch>
            <a:fillRect/>
          </a:stretch>
        </p:blipFill>
        <p:spPr>
          <a:xfrm>
            <a:off x="457200" y="6519672"/>
            <a:ext cx="598780" cy="218128"/>
          </a:xfrm>
          <a:prstGeom prst="rect">
            <a:avLst/>
          </a:prstGeom>
        </p:spPr>
      </p:pic>
    </p:spTree>
    <p:extLst>
      <p:ext uri="{BB962C8B-B14F-4D97-AF65-F5344CB8AC3E}">
        <p14:creationId xmlns:p14="http://schemas.microsoft.com/office/powerpoint/2010/main" val="205677863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_content">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90793"/>
            <a:ext cx="11277600" cy="693337"/>
          </a:xfrm>
        </p:spPr>
        <p:txBody>
          <a:bodyPr/>
          <a:lstStyle>
            <a:lvl1pPr>
              <a:defRPr sz="3200">
                <a:solidFill>
                  <a:schemeClr val="tx1"/>
                </a:solidFill>
              </a:defRPr>
            </a:lvl1pPr>
          </a:lstStyle>
          <a:p>
            <a:r>
              <a:rPr lang="en-US" dirty="0"/>
              <a:t>Slide Title, Arial 32 pt.</a:t>
            </a:r>
          </a:p>
        </p:txBody>
      </p:sp>
      <p:sp>
        <p:nvSpPr>
          <p:cNvPr id="4" name="Content Placeholder 3">
            <a:extLst>
              <a:ext uri="{FF2B5EF4-FFF2-40B4-BE49-F238E27FC236}">
                <a16:creationId xmlns:a16="http://schemas.microsoft.com/office/drawing/2014/main" id="{738D90CE-67F6-4B4B-B71D-C7D5E38835C9}"/>
              </a:ext>
            </a:extLst>
          </p:cNvPr>
          <p:cNvSpPr>
            <a:spLocks noGrp="1"/>
          </p:cNvSpPr>
          <p:nvPr>
            <p:ph sz="quarter" idx="12" hasCustomPrompt="1"/>
          </p:nvPr>
        </p:nvSpPr>
        <p:spPr>
          <a:xfrm>
            <a:off x="457200" y="1209964"/>
            <a:ext cx="11277600" cy="5038436"/>
          </a:xfrm>
        </p:spPr>
        <p:txBody>
          <a:bodyPr/>
          <a:lstStyle>
            <a:lvl1pPr>
              <a:defRPr/>
            </a:lvl1pPr>
          </a:lstStyle>
          <a:p>
            <a:pPr lvl="0"/>
            <a:r>
              <a:rPr lang="en-US" dirty="0"/>
              <a:t>Click to add content</a:t>
            </a:r>
          </a:p>
        </p:txBody>
      </p:sp>
      <p:pic>
        <p:nvPicPr>
          <p:cNvPr id="6" name="Picture 5">
            <a:extLst>
              <a:ext uri="{FF2B5EF4-FFF2-40B4-BE49-F238E27FC236}">
                <a16:creationId xmlns:a16="http://schemas.microsoft.com/office/drawing/2014/main" id="{9434B183-E242-4BEB-A0C8-856BF8515D5D}"/>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72999731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List_Navy">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944527" y="1243584"/>
            <a:ext cx="4572000" cy="583045"/>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5" name="Text Placeholder 4"/>
          <p:cNvSpPr>
            <a:spLocks noGrp="1"/>
          </p:cNvSpPr>
          <p:nvPr>
            <p:ph type="body" sz="quarter" idx="3" hasCustomPrompt="1"/>
          </p:nvPr>
        </p:nvSpPr>
        <p:spPr>
          <a:xfrm>
            <a:off x="6669352" y="1243584"/>
            <a:ext cx="4572000" cy="583045"/>
          </a:xfrm>
          <a:prstGeom prst="rect">
            <a:avLst/>
          </a:prstGeom>
        </p:spPr>
        <p:txBody>
          <a:bodyPr vert="horz" lIns="91440" tIns="45720" rIns="91440" bIns="45720" rtlCol="0" anchor="ctr">
            <a:noAutofit/>
          </a:bodyPr>
          <a:lstStyle>
            <a:lvl1pPr>
              <a:defRPr lang="en-US" baseline="0" dirty="0">
                <a:solidFill>
                  <a:schemeClr val="tx1"/>
                </a:solidFill>
              </a:defRPr>
            </a:lvl1pPr>
          </a:lstStyle>
          <a:p>
            <a:pPr lvl="0"/>
            <a:r>
              <a:rPr lang="en-US" dirty="0" err="1"/>
              <a:t>Subheadline</a:t>
            </a:r>
            <a:endParaRPr lang="en-US" dirty="0"/>
          </a:p>
        </p:txBody>
      </p:sp>
      <p:sp>
        <p:nvSpPr>
          <p:cNvPr id="13" name="Title 12"/>
          <p:cNvSpPr>
            <a:spLocks noGrp="1"/>
          </p:cNvSpPr>
          <p:nvPr>
            <p:ph type="title" hasCustomPrompt="1"/>
          </p:nvPr>
        </p:nvSpPr>
        <p:spPr>
          <a:xfrm>
            <a:off x="457200" y="381000"/>
            <a:ext cx="11277600" cy="693337"/>
          </a:xfrm>
        </p:spPr>
        <p:txBody>
          <a:bodyPr anchor="ctr">
            <a:noAutofit/>
          </a:bodyPr>
          <a:lstStyle>
            <a:lvl1pPr algn="ctr">
              <a:defRPr sz="3200">
                <a:solidFill>
                  <a:schemeClr val="tx1"/>
                </a:solidFill>
              </a:defRPr>
            </a:lvl1pPr>
          </a:lstStyle>
          <a:p>
            <a:r>
              <a:rPr lang="en-US" dirty="0"/>
              <a:t>Slide Title, Arial 32 pt.</a:t>
            </a:r>
          </a:p>
        </p:txBody>
      </p:sp>
      <p:sp>
        <p:nvSpPr>
          <p:cNvPr id="2" name="Slide Number Placeholder 1"/>
          <p:cNvSpPr>
            <a:spLocks noGrp="1"/>
          </p:cNvSpPr>
          <p:nvPr>
            <p:ph type="sldNum" sz="quarter" idx="13"/>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2" name="Text Placeholder 19">
            <a:extLst>
              <a:ext uri="{FF2B5EF4-FFF2-40B4-BE49-F238E27FC236}">
                <a16:creationId xmlns:a16="http://schemas.microsoft.com/office/drawing/2014/main" id="{2789C70E-D4F5-4539-825F-8102ABC6844C}"/>
              </a:ext>
            </a:extLst>
          </p:cNvPr>
          <p:cNvSpPr>
            <a:spLocks noGrp="1"/>
          </p:cNvSpPr>
          <p:nvPr>
            <p:ph type="body" sz="quarter" idx="21" hasCustomPrompt="1"/>
          </p:nvPr>
        </p:nvSpPr>
        <p:spPr>
          <a:xfrm>
            <a:off x="944527" y="1943122"/>
            <a:ext cx="4572000" cy="4305278"/>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14" name="Text Placeholder 19">
            <a:extLst>
              <a:ext uri="{FF2B5EF4-FFF2-40B4-BE49-F238E27FC236}">
                <a16:creationId xmlns:a16="http://schemas.microsoft.com/office/drawing/2014/main" id="{473FA333-9240-48EF-A5C6-7ECA7313EA79}"/>
              </a:ext>
            </a:extLst>
          </p:cNvPr>
          <p:cNvSpPr>
            <a:spLocks noGrp="1"/>
          </p:cNvSpPr>
          <p:nvPr>
            <p:ph type="body" sz="quarter" idx="22" hasCustomPrompt="1"/>
          </p:nvPr>
        </p:nvSpPr>
        <p:spPr>
          <a:xfrm>
            <a:off x="6688972" y="1943122"/>
            <a:ext cx="4572000" cy="4305278"/>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pic>
        <p:nvPicPr>
          <p:cNvPr id="9" name="Picture 8">
            <a:extLst>
              <a:ext uri="{FF2B5EF4-FFF2-40B4-BE49-F238E27FC236}">
                <a16:creationId xmlns:a16="http://schemas.microsoft.com/office/drawing/2014/main" id="{8DEDA517-8260-4280-A7EC-5559C8218D8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94103256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Column Layout_NoSub_Navy">
    <p:spTree>
      <p:nvGrpSpPr>
        <p:cNvPr id="1" name=""/>
        <p:cNvGrpSpPr/>
        <p:nvPr/>
      </p:nvGrpSpPr>
      <p:grpSpPr>
        <a:xfrm>
          <a:off x="0" y="0"/>
          <a:ext cx="0" cy="0"/>
          <a:chOff x="0" y="0"/>
          <a:chExt cx="0" cy="0"/>
        </a:xfrm>
      </p:grpSpPr>
      <p:sp>
        <p:nvSpPr>
          <p:cNvPr id="13" name="Title 12"/>
          <p:cNvSpPr>
            <a:spLocks noGrp="1"/>
          </p:cNvSpPr>
          <p:nvPr>
            <p:ph type="title" hasCustomPrompt="1"/>
          </p:nvPr>
        </p:nvSpPr>
        <p:spPr>
          <a:xfrm>
            <a:off x="457200" y="381000"/>
            <a:ext cx="11277600" cy="693337"/>
          </a:xfrm>
        </p:spPr>
        <p:txBody>
          <a:bodyPr anchor="ctr">
            <a:noAutofit/>
          </a:bodyPr>
          <a:lstStyle>
            <a:lvl1pPr algn="ctr">
              <a:defRPr sz="3200">
                <a:solidFill>
                  <a:schemeClr val="tx1"/>
                </a:solidFill>
              </a:defRPr>
            </a:lvl1pPr>
          </a:lstStyle>
          <a:p>
            <a:r>
              <a:rPr lang="en-US" dirty="0"/>
              <a:t>Slide Title, Arial 32 pt.</a:t>
            </a:r>
          </a:p>
        </p:txBody>
      </p:sp>
      <p:sp>
        <p:nvSpPr>
          <p:cNvPr id="2" name="Slide Number Placeholder 1"/>
          <p:cNvSpPr>
            <a:spLocks noGrp="1"/>
          </p:cNvSpPr>
          <p:nvPr>
            <p:ph type="sldNum" sz="quarter" idx="13"/>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2" name="Text Placeholder 19">
            <a:extLst>
              <a:ext uri="{FF2B5EF4-FFF2-40B4-BE49-F238E27FC236}">
                <a16:creationId xmlns:a16="http://schemas.microsoft.com/office/drawing/2014/main" id="{2789C70E-D4F5-4539-825F-8102ABC6844C}"/>
              </a:ext>
            </a:extLst>
          </p:cNvPr>
          <p:cNvSpPr>
            <a:spLocks noGrp="1"/>
          </p:cNvSpPr>
          <p:nvPr>
            <p:ph type="body" sz="quarter" idx="21" hasCustomPrompt="1"/>
          </p:nvPr>
        </p:nvSpPr>
        <p:spPr>
          <a:xfrm>
            <a:off x="944527" y="1507524"/>
            <a:ext cx="4572000" cy="4740876"/>
          </a:xfrm>
        </p:spPr>
        <p:txBody>
          <a:bodyPr/>
          <a:lstStyle>
            <a:lvl1pPr>
              <a:defRPr b="0"/>
            </a:lvl1pPr>
            <a:lvl2pPr marL="352425" indent="-234950">
              <a:buFont typeface="Wingdings" panose="05000000000000000000" pitchFamily="2" charset="2"/>
              <a:buChar char="§"/>
              <a:defRPr/>
            </a:lvl2pPr>
            <a:lvl3pPr marL="457200" indent="-222250">
              <a:buFont typeface="Wingdings" panose="05000000000000000000" pitchFamily="2" charset="2"/>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14" name="Text Placeholder 19">
            <a:extLst>
              <a:ext uri="{FF2B5EF4-FFF2-40B4-BE49-F238E27FC236}">
                <a16:creationId xmlns:a16="http://schemas.microsoft.com/office/drawing/2014/main" id="{473FA333-9240-48EF-A5C6-7ECA7313EA79}"/>
              </a:ext>
            </a:extLst>
          </p:cNvPr>
          <p:cNvSpPr>
            <a:spLocks noGrp="1"/>
          </p:cNvSpPr>
          <p:nvPr>
            <p:ph type="body" sz="quarter" idx="22" hasCustomPrompt="1"/>
          </p:nvPr>
        </p:nvSpPr>
        <p:spPr>
          <a:xfrm>
            <a:off x="6688972" y="1507524"/>
            <a:ext cx="4572000" cy="4740876"/>
          </a:xfrm>
        </p:spPr>
        <p:txBody>
          <a:bodyPr/>
          <a:lstStyle>
            <a:lvl1pPr>
              <a:defRPr b="0"/>
            </a:lvl1pPr>
            <a:lvl2pPr marL="352425" indent="-234950">
              <a:buFont typeface="Wingdings" panose="05000000000000000000" pitchFamily="2" charset="2"/>
              <a:buChar char="§"/>
              <a:defRPr/>
            </a:lvl2pPr>
            <a:lvl3pPr marL="457200" indent="-222250">
              <a:buFont typeface="Wingdings" panose="05000000000000000000" pitchFamily="2" charset="2"/>
              <a:buChar char="§"/>
              <a:defRPr sz="2000"/>
            </a:lvl3pPr>
          </a:lstStyle>
          <a:p>
            <a:pPr lvl="0"/>
            <a:r>
              <a:rPr lang="en-US" dirty="0"/>
              <a:t>Click to edit master text styles</a:t>
            </a:r>
          </a:p>
          <a:p>
            <a:pPr lvl="1"/>
            <a:r>
              <a:rPr lang="en-US" dirty="0"/>
              <a:t>Second level</a:t>
            </a:r>
          </a:p>
          <a:p>
            <a:pPr lvl="2"/>
            <a:r>
              <a:rPr lang="en-US" dirty="0"/>
              <a:t>Third level</a:t>
            </a:r>
          </a:p>
        </p:txBody>
      </p:sp>
      <p:pic>
        <p:nvPicPr>
          <p:cNvPr id="9" name="Picture 8">
            <a:extLst>
              <a:ext uri="{FF2B5EF4-FFF2-40B4-BE49-F238E27FC236}">
                <a16:creationId xmlns:a16="http://schemas.microsoft.com/office/drawing/2014/main" id="{8DEDA517-8260-4280-A7EC-5559C8218D8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39540509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hree Column List_Navy">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77297" y="1243584"/>
            <a:ext cx="3619500" cy="602308"/>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13" name="Title 12"/>
          <p:cNvSpPr>
            <a:spLocks noGrp="1"/>
          </p:cNvSpPr>
          <p:nvPr>
            <p:ph type="title" hasCustomPrompt="1"/>
          </p:nvPr>
        </p:nvSpPr>
        <p:spPr>
          <a:xfrm>
            <a:off x="457200" y="381000"/>
            <a:ext cx="11277600" cy="693337"/>
          </a:xfrm>
        </p:spPr>
        <p:txBody>
          <a:bodyPr/>
          <a:lstStyle>
            <a:lvl1pPr algn="ctr">
              <a:defRPr sz="3200">
                <a:solidFill>
                  <a:schemeClr val="tx1"/>
                </a:solidFill>
              </a:defRPr>
            </a:lvl1pPr>
          </a:lstStyle>
          <a:p>
            <a:r>
              <a:rPr lang="en-US" dirty="0"/>
              <a:t>Slide Title, Arial 32 pt.</a:t>
            </a:r>
          </a:p>
        </p:txBody>
      </p:sp>
      <p:sp>
        <p:nvSpPr>
          <p:cNvPr id="9" name="Text Placeholder 2"/>
          <p:cNvSpPr>
            <a:spLocks noGrp="1"/>
          </p:cNvSpPr>
          <p:nvPr>
            <p:ph type="body" idx="12" hasCustomPrompt="1"/>
          </p:nvPr>
        </p:nvSpPr>
        <p:spPr>
          <a:xfrm>
            <a:off x="4291482" y="1243584"/>
            <a:ext cx="3619500" cy="602308"/>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17" name="Text Placeholder 2"/>
          <p:cNvSpPr>
            <a:spLocks noGrp="1"/>
          </p:cNvSpPr>
          <p:nvPr>
            <p:ph type="body" idx="14" hasCustomPrompt="1"/>
          </p:nvPr>
        </p:nvSpPr>
        <p:spPr>
          <a:xfrm>
            <a:off x="8105667" y="1243584"/>
            <a:ext cx="3619500" cy="602308"/>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2" name="Slide Number Placeholder 1"/>
          <p:cNvSpPr>
            <a:spLocks noGrp="1"/>
          </p:cNvSpPr>
          <p:nvPr>
            <p:ph type="sldNum" sz="quarter" idx="16"/>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20" name="Text Placeholder 19">
            <a:extLst>
              <a:ext uri="{FF2B5EF4-FFF2-40B4-BE49-F238E27FC236}">
                <a16:creationId xmlns:a16="http://schemas.microsoft.com/office/drawing/2014/main" id="{96CCB086-36EF-4F8A-8FB2-EC29098B9753}"/>
              </a:ext>
            </a:extLst>
          </p:cNvPr>
          <p:cNvSpPr>
            <a:spLocks noGrp="1"/>
          </p:cNvSpPr>
          <p:nvPr>
            <p:ph type="body" sz="quarter" idx="21" hasCustomPrompt="1"/>
          </p:nvPr>
        </p:nvSpPr>
        <p:spPr>
          <a:xfrm>
            <a:off x="477838" y="2005357"/>
            <a:ext cx="3619500" cy="4233260"/>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21" name="Text Placeholder 19">
            <a:extLst>
              <a:ext uri="{FF2B5EF4-FFF2-40B4-BE49-F238E27FC236}">
                <a16:creationId xmlns:a16="http://schemas.microsoft.com/office/drawing/2014/main" id="{1378EDB8-0740-4899-9053-3E5A2591CF5A}"/>
              </a:ext>
            </a:extLst>
          </p:cNvPr>
          <p:cNvSpPr>
            <a:spLocks noGrp="1"/>
          </p:cNvSpPr>
          <p:nvPr>
            <p:ph type="body" sz="quarter" idx="22" hasCustomPrompt="1"/>
          </p:nvPr>
        </p:nvSpPr>
        <p:spPr>
          <a:xfrm>
            <a:off x="8115300" y="2004733"/>
            <a:ext cx="3619500" cy="4233260"/>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22" name="Text Placeholder 19">
            <a:extLst>
              <a:ext uri="{FF2B5EF4-FFF2-40B4-BE49-F238E27FC236}">
                <a16:creationId xmlns:a16="http://schemas.microsoft.com/office/drawing/2014/main" id="{E0DBD197-6D2F-4C08-9281-235DD012C3AE}"/>
              </a:ext>
            </a:extLst>
          </p:cNvPr>
          <p:cNvSpPr>
            <a:spLocks noGrp="1"/>
          </p:cNvSpPr>
          <p:nvPr>
            <p:ph type="body" sz="quarter" idx="23" hasCustomPrompt="1"/>
          </p:nvPr>
        </p:nvSpPr>
        <p:spPr>
          <a:xfrm>
            <a:off x="4286250" y="2015140"/>
            <a:ext cx="3619500" cy="4233260"/>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pic>
        <p:nvPicPr>
          <p:cNvPr id="12" name="Picture 11">
            <a:extLst>
              <a:ext uri="{FF2B5EF4-FFF2-40B4-BE49-F238E27FC236}">
                <a16:creationId xmlns:a16="http://schemas.microsoft.com/office/drawing/2014/main" id="{5E38DE22-45AE-4C21-8B18-7AE528A43EBA}"/>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121318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yout with 3 images_White">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ECF8CBD-88D3-4F32-B0E5-C5E10263DC69}"/>
              </a:ext>
            </a:extLst>
          </p:cNvPr>
          <p:cNvSpPr>
            <a:spLocks noGrp="1"/>
          </p:cNvSpPr>
          <p:nvPr>
            <p:ph type="sldNum" sz="quarter" idx="10"/>
          </p:nvPr>
        </p:nvSpPr>
        <p:spPr/>
        <p:txBody>
          <a:bodyPr/>
          <a:lstStyle/>
          <a:p>
            <a:fld id="{2F2F552B-1952-B44E-8CAB-5705F0ACD2E2}" type="slidenum">
              <a:rPr lang="uk-UA" smtClean="0"/>
              <a:pPr/>
              <a:t>‹#›</a:t>
            </a:fld>
            <a:endParaRPr lang="uk-UA" dirty="0"/>
          </a:p>
        </p:txBody>
      </p:sp>
      <p:sp>
        <p:nvSpPr>
          <p:cNvPr id="4" name="Text Placeholder 2">
            <a:extLst>
              <a:ext uri="{FF2B5EF4-FFF2-40B4-BE49-F238E27FC236}">
                <a16:creationId xmlns:a16="http://schemas.microsoft.com/office/drawing/2014/main" id="{7FB00550-0D31-43F0-A544-1D97C0FC6D84}"/>
              </a:ext>
            </a:extLst>
          </p:cNvPr>
          <p:cNvSpPr>
            <a:spLocks noGrp="1"/>
          </p:cNvSpPr>
          <p:nvPr>
            <p:ph type="body" idx="1" hasCustomPrompt="1"/>
          </p:nvPr>
        </p:nvSpPr>
        <p:spPr>
          <a:xfrm>
            <a:off x="457200"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5" name="Picture Placeholder 15">
            <a:extLst>
              <a:ext uri="{FF2B5EF4-FFF2-40B4-BE49-F238E27FC236}">
                <a16:creationId xmlns:a16="http://schemas.microsoft.com/office/drawing/2014/main" id="{E5B1BAD2-F74F-43B0-BF49-FE80487227FE}"/>
              </a:ext>
            </a:extLst>
          </p:cNvPr>
          <p:cNvSpPr>
            <a:spLocks noGrp="1"/>
          </p:cNvSpPr>
          <p:nvPr>
            <p:ph type="pic" sz="quarter" idx="11" hasCustomPrompt="1"/>
          </p:nvPr>
        </p:nvSpPr>
        <p:spPr>
          <a:xfrm>
            <a:off x="876094" y="381000"/>
            <a:ext cx="2784886" cy="2764043"/>
          </a:xfrm>
          <a:prstGeom prst="rect">
            <a:avLst/>
          </a:prstGeom>
          <a:solidFill>
            <a:schemeClr val="bg2">
              <a:lumMod val="95000"/>
            </a:schemeClr>
          </a:solidFill>
        </p:spPr>
        <p:txBody>
          <a:bodyPr/>
          <a:lstStyle>
            <a:lvl1pPr algn="ctr">
              <a:defRPr sz="1400" b="0" cap="none">
                <a:solidFill>
                  <a:schemeClr val="tx1"/>
                </a:solidFill>
              </a:defRPr>
            </a:lvl1pPr>
          </a:lstStyle>
          <a:p>
            <a:r>
              <a:rPr lang="en-US" dirty="0"/>
              <a:t>Drag photo to placeholder or click on icon to place photo from file. </a:t>
            </a:r>
          </a:p>
        </p:txBody>
      </p:sp>
      <p:sp>
        <p:nvSpPr>
          <p:cNvPr id="6" name="Picture Placeholder 15">
            <a:extLst>
              <a:ext uri="{FF2B5EF4-FFF2-40B4-BE49-F238E27FC236}">
                <a16:creationId xmlns:a16="http://schemas.microsoft.com/office/drawing/2014/main" id="{9242E3F8-90EC-45D6-8472-BC9787E268CE}"/>
              </a:ext>
            </a:extLst>
          </p:cNvPr>
          <p:cNvSpPr>
            <a:spLocks noGrp="1"/>
          </p:cNvSpPr>
          <p:nvPr>
            <p:ph type="pic" sz="quarter" idx="12" hasCustomPrompt="1"/>
          </p:nvPr>
        </p:nvSpPr>
        <p:spPr>
          <a:xfrm>
            <a:off x="4684506" y="381000"/>
            <a:ext cx="2784886" cy="2764043"/>
          </a:xfrm>
          <a:prstGeom prst="rect">
            <a:avLst/>
          </a:prstGeom>
          <a:solidFill>
            <a:schemeClr val="bg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chemeClr val="tx1"/>
                </a:solidFill>
              </a:defRPr>
            </a:lvl1pPr>
          </a:lstStyle>
          <a:p>
            <a:r>
              <a:rPr lang="en-US" dirty="0"/>
              <a:t>Drag photo to placeholder or click on icon to place photo from file. </a:t>
            </a:r>
          </a:p>
          <a:p>
            <a:endParaRPr lang="en-US" dirty="0"/>
          </a:p>
        </p:txBody>
      </p:sp>
      <p:sp>
        <p:nvSpPr>
          <p:cNvPr id="7" name="Picture Placeholder 15">
            <a:extLst>
              <a:ext uri="{FF2B5EF4-FFF2-40B4-BE49-F238E27FC236}">
                <a16:creationId xmlns:a16="http://schemas.microsoft.com/office/drawing/2014/main" id="{1D031B06-C6A2-4C56-AA4C-5FCE2CB6E2C1}"/>
              </a:ext>
            </a:extLst>
          </p:cNvPr>
          <p:cNvSpPr>
            <a:spLocks noGrp="1"/>
          </p:cNvSpPr>
          <p:nvPr>
            <p:ph type="pic" sz="quarter" idx="13" hasCustomPrompt="1"/>
          </p:nvPr>
        </p:nvSpPr>
        <p:spPr>
          <a:xfrm>
            <a:off x="8492918" y="381000"/>
            <a:ext cx="2784886" cy="2764043"/>
          </a:xfrm>
          <a:prstGeom prst="rect">
            <a:avLst/>
          </a:prstGeom>
          <a:solidFill>
            <a:schemeClr val="bg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chemeClr val="tx1"/>
                </a:solidFill>
              </a:defRPr>
            </a:lvl1pPr>
          </a:lstStyle>
          <a:p>
            <a:r>
              <a:rPr lang="en-US" dirty="0"/>
              <a:t>Drag photo to placeholder or click on icon to place photo from file. </a:t>
            </a:r>
          </a:p>
          <a:p>
            <a:endParaRPr lang="en-US" dirty="0"/>
          </a:p>
        </p:txBody>
      </p:sp>
      <p:sp>
        <p:nvSpPr>
          <p:cNvPr id="8" name="Text Placeholder 2">
            <a:extLst>
              <a:ext uri="{FF2B5EF4-FFF2-40B4-BE49-F238E27FC236}">
                <a16:creationId xmlns:a16="http://schemas.microsoft.com/office/drawing/2014/main" id="{52B0C157-2C5A-452C-8C02-3DA445EF9D02}"/>
              </a:ext>
            </a:extLst>
          </p:cNvPr>
          <p:cNvSpPr>
            <a:spLocks noGrp="1"/>
          </p:cNvSpPr>
          <p:nvPr>
            <p:ph type="body" idx="14" hasCustomPrompt="1"/>
          </p:nvPr>
        </p:nvSpPr>
        <p:spPr>
          <a:xfrm>
            <a:off x="4265612"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9" name="Text Placeholder 2">
            <a:extLst>
              <a:ext uri="{FF2B5EF4-FFF2-40B4-BE49-F238E27FC236}">
                <a16:creationId xmlns:a16="http://schemas.microsoft.com/office/drawing/2014/main" id="{471BBA52-79EF-4C52-A41A-BCAA6971E2C6}"/>
              </a:ext>
            </a:extLst>
          </p:cNvPr>
          <p:cNvSpPr>
            <a:spLocks noGrp="1"/>
          </p:cNvSpPr>
          <p:nvPr>
            <p:ph type="body" idx="16" hasCustomPrompt="1"/>
          </p:nvPr>
        </p:nvSpPr>
        <p:spPr>
          <a:xfrm>
            <a:off x="8074024"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11" name="Text Placeholder 3">
            <a:extLst>
              <a:ext uri="{FF2B5EF4-FFF2-40B4-BE49-F238E27FC236}">
                <a16:creationId xmlns:a16="http://schemas.microsoft.com/office/drawing/2014/main" id="{DAA34DDF-08EC-4A90-85FC-A1E69566CA25}"/>
              </a:ext>
            </a:extLst>
          </p:cNvPr>
          <p:cNvSpPr>
            <a:spLocks noGrp="1"/>
          </p:cNvSpPr>
          <p:nvPr>
            <p:ph type="body" sz="quarter" idx="19" hasCustomPrompt="1"/>
          </p:nvPr>
        </p:nvSpPr>
        <p:spPr>
          <a:xfrm>
            <a:off x="460375"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r>
              <a:rPr lang="en-US" dirty="0"/>
              <a:t>Arial 24 pt.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p>
        </p:txBody>
      </p:sp>
      <p:sp>
        <p:nvSpPr>
          <p:cNvPr id="12" name="Text Placeholder 3">
            <a:extLst>
              <a:ext uri="{FF2B5EF4-FFF2-40B4-BE49-F238E27FC236}">
                <a16:creationId xmlns:a16="http://schemas.microsoft.com/office/drawing/2014/main" id="{EBF0BC5A-A21E-4C81-9E07-E0ACC9A61678}"/>
              </a:ext>
            </a:extLst>
          </p:cNvPr>
          <p:cNvSpPr>
            <a:spLocks noGrp="1"/>
          </p:cNvSpPr>
          <p:nvPr>
            <p:ph type="body" sz="quarter" idx="20" hasCustomPrompt="1"/>
          </p:nvPr>
        </p:nvSpPr>
        <p:spPr>
          <a:xfrm>
            <a:off x="4268785"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r>
              <a:rPr lang="en-US" dirty="0"/>
              <a:t>Arial 24 pt.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p>
        </p:txBody>
      </p:sp>
      <p:sp>
        <p:nvSpPr>
          <p:cNvPr id="13" name="Text Placeholder 3">
            <a:extLst>
              <a:ext uri="{FF2B5EF4-FFF2-40B4-BE49-F238E27FC236}">
                <a16:creationId xmlns:a16="http://schemas.microsoft.com/office/drawing/2014/main" id="{98215913-BE98-4AF9-88BC-1AC93A6003CE}"/>
              </a:ext>
            </a:extLst>
          </p:cNvPr>
          <p:cNvSpPr>
            <a:spLocks noGrp="1"/>
          </p:cNvSpPr>
          <p:nvPr>
            <p:ph type="body" sz="quarter" idx="21" hasCustomPrompt="1"/>
          </p:nvPr>
        </p:nvSpPr>
        <p:spPr>
          <a:xfrm>
            <a:off x="8077197"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r>
              <a:rPr lang="en-US" dirty="0"/>
              <a:t>Arial 24 pt.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p>
        </p:txBody>
      </p:sp>
      <p:pic>
        <p:nvPicPr>
          <p:cNvPr id="15" name="Graphic 14">
            <a:extLst>
              <a:ext uri="{FF2B5EF4-FFF2-40B4-BE49-F238E27FC236}">
                <a16:creationId xmlns:a16="http://schemas.microsoft.com/office/drawing/2014/main" id="{C683E60F-9D37-4561-A407-7F851E50E0A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419222216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our Cirlce Images_Navy">
    <p:spTree>
      <p:nvGrpSpPr>
        <p:cNvPr id="1" name=""/>
        <p:cNvGrpSpPr/>
        <p:nvPr/>
      </p:nvGrpSpPr>
      <p:grpSpPr>
        <a:xfrm>
          <a:off x="0" y="0"/>
          <a:ext cx="0" cy="0"/>
          <a:chOff x="0" y="0"/>
          <a:chExt cx="0" cy="0"/>
        </a:xfrm>
      </p:grpSpPr>
      <p:sp>
        <p:nvSpPr>
          <p:cNvPr id="6" name="Picture Placeholder 5"/>
          <p:cNvSpPr>
            <a:spLocks noGrp="1"/>
          </p:cNvSpPr>
          <p:nvPr>
            <p:ph type="pic" sz="quarter" idx="16" hasCustomPrompt="1"/>
          </p:nvPr>
        </p:nvSpPr>
        <p:spPr>
          <a:xfrm>
            <a:off x="1038225"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4" name="Picture Placeholder 5"/>
          <p:cNvSpPr>
            <a:spLocks noGrp="1"/>
          </p:cNvSpPr>
          <p:nvPr>
            <p:ph type="pic" sz="quarter" idx="17" hasCustomPrompt="1"/>
          </p:nvPr>
        </p:nvSpPr>
        <p:spPr>
          <a:xfrm>
            <a:off x="3905250"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5" name="Picture Placeholder 5"/>
          <p:cNvSpPr>
            <a:spLocks noGrp="1"/>
          </p:cNvSpPr>
          <p:nvPr>
            <p:ph type="pic" sz="quarter" idx="18" hasCustomPrompt="1"/>
          </p:nvPr>
        </p:nvSpPr>
        <p:spPr>
          <a:xfrm>
            <a:off x="6772275"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6" name="Picture Placeholder 5"/>
          <p:cNvSpPr>
            <a:spLocks noGrp="1"/>
          </p:cNvSpPr>
          <p:nvPr>
            <p:ph type="pic" sz="quarter" idx="19" hasCustomPrompt="1"/>
          </p:nvPr>
        </p:nvSpPr>
        <p:spPr>
          <a:xfrm>
            <a:off x="9629775"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7" name="Text Placeholder 2"/>
          <p:cNvSpPr>
            <a:spLocks noGrp="1"/>
          </p:cNvSpPr>
          <p:nvPr>
            <p:ph type="body" idx="1" hasCustomPrompt="1"/>
          </p:nvPr>
        </p:nvSpPr>
        <p:spPr>
          <a:xfrm>
            <a:off x="489145"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3" name="Text Placeholder 2"/>
          <p:cNvSpPr>
            <a:spLocks noGrp="1"/>
          </p:cNvSpPr>
          <p:nvPr>
            <p:ph type="body" idx="20" hasCustomPrompt="1"/>
          </p:nvPr>
        </p:nvSpPr>
        <p:spPr>
          <a:xfrm>
            <a:off x="3349821"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5" name="Text Placeholder 2"/>
          <p:cNvSpPr>
            <a:spLocks noGrp="1"/>
          </p:cNvSpPr>
          <p:nvPr>
            <p:ph type="body" idx="22" hasCustomPrompt="1"/>
          </p:nvPr>
        </p:nvSpPr>
        <p:spPr>
          <a:xfrm>
            <a:off x="6305035"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7" name="Text Placeholder 2"/>
          <p:cNvSpPr>
            <a:spLocks noGrp="1"/>
          </p:cNvSpPr>
          <p:nvPr>
            <p:ph type="body" idx="24" hasCustomPrompt="1"/>
          </p:nvPr>
        </p:nvSpPr>
        <p:spPr>
          <a:xfrm>
            <a:off x="9174480"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9" name="Title 28"/>
          <p:cNvSpPr>
            <a:spLocks noGrp="1"/>
          </p:cNvSpPr>
          <p:nvPr>
            <p:ph type="title" hasCustomPrompt="1"/>
          </p:nvPr>
        </p:nvSpPr>
        <p:spPr>
          <a:xfrm>
            <a:off x="457200" y="396905"/>
            <a:ext cx="11277600" cy="693337"/>
          </a:xfrm>
        </p:spPr>
        <p:txBody>
          <a:bodyPr/>
          <a:lstStyle>
            <a:lvl1pPr algn="ctr">
              <a:defRPr sz="3200">
                <a:solidFill>
                  <a:schemeClr val="tx1"/>
                </a:solidFill>
              </a:defRPr>
            </a:lvl1pPr>
          </a:lstStyle>
          <a:p>
            <a:r>
              <a:rPr lang="en-US" dirty="0"/>
              <a:t>Slide Title, Arial 32 pt.</a:t>
            </a:r>
          </a:p>
        </p:txBody>
      </p:sp>
      <p:sp>
        <p:nvSpPr>
          <p:cNvPr id="2" name="Slide Number Placeholder 1"/>
          <p:cNvSpPr>
            <a:spLocks noGrp="1"/>
          </p:cNvSpPr>
          <p:nvPr>
            <p:ph type="sldNum" sz="quarter" idx="27"/>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20" name="Text Placeholder 3">
            <a:extLst>
              <a:ext uri="{FF2B5EF4-FFF2-40B4-BE49-F238E27FC236}">
                <a16:creationId xmlns:a16="http://schemas.microsoft.com/office/drawing/2014/main" id="{A72CD6B6-9C07-420E-9231-F63233160BD1}"/>
              </a:ext>
            </a:extLst>
          </p:cNvPr>
          <p:cNvSpPr>
            <a:spLocks noGrp="1"/>
          </p:cNvSpPr>
          <p:nvPr>
            <p:ph type="body" sz="quarter" idx="28" hasCustomPrompt="1"/>
          </p:nvPr>
        </p:nvSpPr>
        <p:spPr>
          <a:xfrm>
            <a:off x="474760"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sp>
        <p:nvSpPr>
          <p:cNvPr id="21" name="Text Placeholder 3">
            <a:extLst>
              <a:ext uri="{FF2B5EF4-FFF2-40B4-BE49-F238E27FC236}">
                <a16:creationId xmlns:a16="http://schemas.microsoft.com/office/drawing/2014/main" id="{D8F24A27-0605-44A5-AC6D-02C755F07B8A}"/>
              </a:ext>
            </a:extLst>
          </p:cNvPr>
          <p:cNvSpPr>
            <a:spLocks noGrp="1"/>
          </p:cNvSpPr>
          <p:nvPr>
            <p:ph type="body" sz="quarter" idx="29" hasCustomPrompt="1"/>
          </p:nvPr>
        </p:nvSpPr>
        <p:spPr>
          <a:xfrm>
            <a:off x="3350814"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sp>
        <p:nvSpPr>
          <p:cNvPr id="22" name="Text Placeholder 3">
            <a:extLst>
              <a:ext uri="{FF2B5EF4-FFF2-40B4-BE49-F238E27FC236}">
                <a16:creationId xmlns:a16="http://schemas.microsoft.com/office/drawing/2014/main" id="{1ADA441C-C4BE-4EAB-8819-5C78BDC65DA4}"/>
              </a:ext>
            </a:extLst>
          </p:cNvPr>
          <p:cNvSpPr>
            <a:spLocks noGrp="1"/>
          </p:cNvSpPr>
          <p:nvPr>
            <p:ph type="body" sz="quarter" idx="30" hasCustomPrompt="1"/>
          </p:nvPr>
        </p:nvSpPr>
        <p:spPr>
          <a:xfrm>
            <a:off x="6298426" y="3963531"/>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sp>
        <p:nvSpPr>
          <p:cNvPr id="30" name="Text Placeholder 3">
            <a:extLst>
              <a:ext uri="{FF2B5EF4-FFF2-40B4-BE49-F238E27FC236}">
                <a16:creationId xmlns:a16="http://schemas.microsoft.com/office/drawing/2014/main" id="{E708554F-2173-4A8D-B673-E68B1415F335}"/>
              </a:ext>
            </a:extLst>
          </p:cNvPr>
          <p:cNvSpPr>
            <a:spLocks noGrp="1"/>
          </p:cNvSpPr>
          <p:nvPr>
            <p:ph type="body" sz="quarter" idx="31" hasCustomPrompt="1"/>
          </p:nvPr>
        </p:nvSpPr>
        <p:spPr>
          <a:xfrm>
            <a:off x="9174480"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pic>
        <p:nvPicPr>
          <p:cNvPr id="19" name="Picture 18">
            <a:extLst>
              <a:ext uri="{FF2B5EF4-FFF2-40B4-BE49-F238E27FC236}">
                <a16:creationId xmlns:a16="http://schemas.microsoft.com/office/drawing/2014/main" id="{8760724D-7DC9-41A3-B4D7-9EFE4E7F65AF}"/>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5118439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uote With Text_Navy">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lIns="91440" rIns="91440" anchor="ctr">
            <a:noAutofit/>
          </a:bodyPr>
          <a:lstStyle>
            <a:lvl1pPr>
              <a:defRPr sz="3200" baseline="0">
                <a:solidFill>
                  <a:schemeClr val="tx1"/>
                </a:solidFill>
              </a:defRPr>
            </a:lvl1pPr>
          </a:lstStyle>
          <a:p>
            <a:r>
              <a:rPr lang="en-US" dirty="0"/>
              <a:t>Slide Title, Arial 36 pt.</a:t>
            </a:r>
          </a:p>
        </p:txBody>
      </p:sp>
      <p:sp>
        <p:nvSpPr>
          <p:cNvPr id="10" name="Text Placeholder 9"/>
          <p:cNvSpPr>
            <a:spLocks noGrp="1"/>
          </p:cNvSpPr>
          <p:nvPr>
            <p:ph type="body" sz="quarter" idx="25" hasCustomPrompt="1"/>
          </p:nvPr>
        </p:nvSpPr>
        <p:spPr>
          <a:xfrm>
            <a:off x="457200" y="1747764"/>
            <a:ext cx="5524500" cy="1178180"/>
          </a:xfrm>
          <a:prstGeom prst="rect">
            <a:avLst/>
          </a:prstGeom>
        </p:spPr>
        <p:txBody>
          <a:bodyPr anchor="ctr">
            <a:noAutofit/>
          </a:bodyPr>
          <a:lstStyle>
            <a:lvl1pPr>
              <a:defRPr b="0">
                <a:solidFill>
                  <a:schemeClr val="tx2"/>
                </a:solidFill>
              </a:defRPr>
            </a:lvl1pPr>
            <a:lvl2pPr>
              <a:lnSpc>
                <a:spcPct val="100000"/>
              </a:lnSpc>
              <a:defRPr>
                <a:solidFill>
                  <a:schemeClr val="tx1"/>
                </a:solidFill>
              </a:defRPr>
            </a:lvl2pPr>
          </a:lstStyle>
          <a:p>
            <a:pPr lvl="1"/>
            <a:r>
              <a:rPr lang="en-US" dirty="0"/>
              <a:t>Lorem ipsum dolor sit </a:t>
            </a:r>
            <a:r>
              <a:rPr lang="en-US" dirty="0" err="1"/>
              <a:t>amet</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a:t>
            </a:r>
          </a:p>
        </p:txBody>
      </p:sp>
      <p:sp>
        <p:nvSpPr>
          <p:cNvPr id="9"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cap="none" baseline="0">
                <a:solidFill>
                  <a:schemeClr val="accent3"/>
                </a:solidFill>
              </a:defRPr>
            </a:lvl1pPr>
          </a:lstStyle>
          <a:p>
            <a:pPr lvl="0"/>
            <a:r>
              <a:rPr lang="en-US" dirty="0"/>
              <a:t>Slide Subtitle, Arial 24 pt.</a:t>
            </a:r>
          </a:p>
        </p:txBody>
      </p:sp>
      <p:sp>
        <p:nvSpPr>
          <p:cNvPr id="4" name="Content Placeholder 3"/>
          <p:cNvSpPr>
            <a:spLocks noGrp="1"/>
          </p:cNvSpPr>
          <p:nvPr>
            <p:ph sz="quarter" idx="33" hasCustomPrompt="1"/>
          </p:nvPr>
        </p:nvSpPr>
        <p:spPr>
          <a:xfrm>
            <a:off x="457200" y="3079286"/>
            <a:ext cx="5522976" cy="3169114"/>
          </a:xfrm>
          <a:prstGeom prst="rect">
            <a:avLst/>
          </a:prstGeom>
        </p:spPr>
        <p:txBody>
          <a:bodyPr>
            <a:noAutofit/>
          </a:bodyPr>
          <a:lstStyle>
            <a:lvl1pPr>
              <a:lnSpc>
                <a:spcPct val="100000"/>
              </a:lnSpc>
              <a:defRPr>
                <a:solidFill>
                  <a:schemeClr val="tx1"/>
                </a:solidFill>
              </a:defRPr>
            </a:lvl1pPr>
            <a:lvl2pPr>
              <a:lnSpc>
                <a:spcPct val="100000"/>
              </a:lnSpc>
              <a:defRPr>
                <a:solidFill>
                  <a:schemeClr val="tx1"/>
                </a:solidFill>
              </a:defRPr>
            </a:lvl2pPr>
            <a:lvl3pPr>
              <a:lnSpc>
                <a:spcPct val="100000"/>
              </a:lnSpc>
              <a:defRPr>
                <a:solidFill>
                  <a:schemeClr val="tx1"/>
                </a:solidFill>
              </a:defRPr>
            </a:lvl3pPr>
            <a:lvl4pPr>
              <a:lnSpc>
                <a:spcPct val="100000"/>
              </a:lnSpc>
              <a:defRPr>
                <a:solidFill>
                  <a:schemeClr val="tx1"/>
                </a:solidFill>
              </a:defRPr>
            </a:lvl4pPr>
            <a:lvl5pPr marL="1097280" indent="-292608">
              <a:lnSpc>
                <a:spcPct val="100000"/>
              </a:lnSpc>
              <a:buFont typeface="Arial" panose="020B0604020202020204" pitchFamily="34" charset="0"/>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34"/>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5" name="Text Placeholder 4">
            <a:extLst>
              <a:ext uri="{FF2B5EF4-FFF2-40B4-BE49-F238E27FC236}">
                <a16:creationId xmlns:a16="http://schemas.microsoft.com/office/drawing/2014/main" id="{64276B16-28A0-4B86-897C-30382FC3EBB6}"/>
              </a:ext>
            </a:extLst>
          </p:cNvPr>
          <p:cNvSpPr>
            <a:spLocks noGrp="1"/>
          </p:cNvSpPr>
          <p:nvPr>
            <p:ph type="body" sz="quarter" idx="35" hasCustomPrompt="1"/>
          </p:nvPr>
        </p:nvSpPr>
        <p:spPr>
          <a:xfrm>
            <a:off x="6934200" y="1942092"/>
            <a:ext cx="4818450" cy="923330"/>
          </a:xfrm>
        </p:spPr>
        <p:txBody>
          <a:bodyPr>
            <a:spAutoFit/>
          </a:bodyPr>
          <a:lstStyle>
            <a:lvl1pPr>
              <a:defRPr sz="2800" cap="none" baseline="0"/>
            </a:lvl1pPr>
            <a:lvl2pPr marL="295275" indent="-285750">
              <a:buClr>
                <a:schemeClr val="accent3"/>
              </a:buClr>
              <a:buSzPct val="110000"/>
              <a:buFont typeface="Arial" panose="020B0604020202020204" pitchFamily="34" charset="0"/>
              <a:buChar char="‒"/>
              <a:defRPr sz="1600" cap="none" baseline="0">
                <a:solidFill>
                  <a:schemeClr val="accent3"/>
                </a:solidFill>
              </a:defRPr>
            </a:lvl2pPr>
            <a:lvl3pPr marL="0" indent="0">
              <a:buNone/>
              <a:defRPr/>
            </a:lvl3pPr>
          </a:lstStyle>
          <a:p>
            <a:pPr lvl="0"/>
            <a:r>
              <a:rPr lang="en-US" dirty="0"/>
              <a:t>“Click to edit text”</a:t>
            </a:r>
          </a:p>
          <a:p>
            <a:pPr lvl="1"/>
            <a:r>
              <a:rPr lang="en-US" dirty="0"/>
              <a:t>To have source text, hit the bullet indent button</a:t>
            </a:r>
          </a:p>
        </p:txBody>
      </p:sp>
      <p:pic>
        <p:nvPicPr>
          <p:cNvPr id="11" name="Picture 10">
            <a:extLst>
              <a:ext uri="{FF2B5EF4-FFF2-40B4-BE49-F238E27FC236}">
                <a16:creationId xmlns:a16="http://schemas.microsoft.com/office/drawing/2014/main" id="{092558DF-6B9E-4F30-9907-341ECFEE0592}"/>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030162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Quotes_Navy">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198" y="381000"/>
            <a:ext cx="10287000" cy="693337"/>
          </a:xfrm>
        </p:spPr>
        <p:txBody>
          <a:bodyPr anchor="ctr">
            <a:noAutofit/>
          </a:bodyPr>
          <a:lstStyle>
            <a:lvl1pPr>
              <a:lnSpc>
                <a:spcPct val="100000"/>
              </a:lnSpc>
              <a:defRPr lang="en-US" sz="3200" b="1" i="0" kern="1200" cap="none" baseline="0" dirty="0">
                <a:solidFill>
                  <a:schemeClr val="tx1"/>
                </a:solidFill>
                <a:latin typeface="+mn-lt"/>
                <a:ea typeface="Arial Narrow" charset="0"/>
                <a:cs typeface="Arial Narrow" charset="0"/>
              </a:defRPr>
            </a:lvl1pPr>
          </a:lstStyle>
          <a:p>
            <a:r>
              <a:rPr lang="en-US" dirty="0"/>
              <a:t>Slide Title, Arial 32 pt.</a:t>
            </a:r>
          </a:p>
        </p:txBody>
      </p:sp>
      <p:sp>
        <p:nvSpPr>
          <p:cNvPr id="9" name="Text Placeholder 9"/>
          <p:cNvSpPr>
            <a:spLocks noGrp="1"/>
          </p:cNvSpPr>
          <p:nvPr>
            <p:ph type="body" sz="quarter" idx="28" hasCustomPrompt="1"/>
          </p:nvPr>
        </p:nvSpPr>
        <p:spPr>
          <a:xfrm>
            <a:off x="457199" y="1243584"/>
            <a:ext cx="10286999" cy="491372"/>
          </a:xfrm>
          <a:prstGeom prst="rect">
            <a:avLst/>
          </a:prstGeom>
        </p:spPr>
        <p:txBody>
          <a:bodyPr anchor="ctr">
            <a:noAutofit/>
          </a:bodyPr>
          <a:lstStyle>
            <a:lvl1pPr>
              <a:defRPr b="1" cap="none" baseline="0">
                <a:solidFill>
                  <a:schemeClr val="accent3"/>
                </a:solidFill>
              </a:defRPr>
            </a:lvl1pPr>
          </a:lstStyle>
          <a:p>
            <a:pPr lvl="0"/>
            <a:r>
              <a:rPr lang="en-US" dirty="0"/>
              <a:t>Slide Subtitle, Arial 24 pt.</a:t>
            </a:r>
          </a:p>
        </p:txBody>
      </p:sp>
      <p:sp>
        <p:nvSpPr>
          <p:cNvPr id="2" name="Slide Number Placeholder 1"/>
          <p:cNvSpPr>
            <a:spLocks noGrp="1"/>
          </p:cNvSpPr>
          <p:nvPr>
            <p:ph type="sldNum" sz="quarter" idx="35"/>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3" name="Text Placeholder 12">
            <a:extLst>
              <a:ext uri="{FF2B5EF4-FFF2-40B4-BE49-F238E27FC236}">
                <a16:creationId xmlns:a16="http://schemas.microsoft.com/office/drawing/2014/main" id="{455541CB-C5CF-406B-A04F-B92D0DF858F7}"/>
              </a:ext>
            </a:extLst>
          </p:cNvPr>
          <p:cNvSpPr>
            <a:spLocks noGrp="1"/>
          </p:cNvSpPr>
          <p:nvPr>
            <p:ph type="body" sz="quarter" idx="38" hasCustomPrompt="1"/>
          </p:nvPr>
        </p:nvSpPr>
        <p:spPr>
          <a:xfrm>
            <a:off x="457200" y="1950142"/>
            <a:ext cx="5524500" cy="4298258"/>
          </a:xfrm>
        </p:spPr>
        <p:txBody>
          <a:bodyPr/>
          <a:lstStyle>
            <a:lvl1pPr>
              <a:buFontTx/>
              <a:buNone/>
              <a:defRPr cap="none" baseline="0"/>
            </a:lvl1pPr>
            <a:lvl2pPr marL="352425" indent="-342900">
              <a:buClr>
                <a:schemeClr val="accent3"/>
              </a:buClr>
              <a:buFont typeface="Arial" panose="020B0604020202020204" pitchFamily="34" charset="0"/>
              <a:buChar char="‒"/>
              <a:defRPr sz="1600" cap="none" baseline="0">
                <a:solidFill>
                  <a:schemeClr val="accent3"/>
                </a:solidFill>
              </a:defRPr>
            </a:lvl2pPr>
            <a:lvl3pPr marL="0" indent="0">
              <a:buFontTx/>
              <a:buNone/>
              <a:defRPr/>
            </a:lvl3pPr>
            <a:lvl4pPr marL="346075" indent="0">
              <a:buFontTx/>
              <a:buNone/>
              <a:defRPr/>
            </a:lvl4pPr>
            <a:lvl5pPr marL="1203325" indent="0">
              <a:buFontTx/>
              <a:buNone/>
              <a:defRPr/>
            </a:lvl5pPr>
          </a:lstStyle>
          <a:p>
            <a:pPr lvl="0"/>
            <a:r>
              <a:rPr lang="en-US" dirty="0"/>
              <a:t>“Click to edit textbox text”</a:t>
            </a:r>
          </a:p>
          <a:p>
            <a:pPr lvl="1"/>
            <a:r>
              <a:rPr lang="en-US" dirty="0"/>
              <a:t>Source</a:t>
            </a:r>
          </a:p>
        </p:txBody>
      </p:sp>
      <p:pic>
        <p:nvPicPr>
          <p:cNvPr id="10" name="Picture 9">
            <a:extLst>
              <a:ext uri="{FF2B5EF4-FFF2-40B4-BE49-F238E27FC236}">
                <a16:creationId xmlns:a16="http://schemas.microsoft.com/office/drawing/2014/main" id="{154F11A7-B65F-415E-B94A-A94E3E683519}"/>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5195995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Subtitle Blank_Navy">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lnSpc>
                <a:spcPct val="100000"/>
              </a:lnSpc>
              <a:defRPr sz="3200" baseline="0">
                <a:solidFill>
                  <a:schemeClr val="tx1"/>
                </a:solidFill>
              </a:defRPr>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cap="none" baseline="0">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7" name="Picture 6">
            <a:extLst>
              <a:ext uri="{FF2B5EF4-FFF2-40B4-BE49-F238E27FC236}">
                <a16:creationId xmlns:a16="http://schemas.microsoft.com/office/drawing/2014/main" id="{F77DB5DA-42BB-4CA2-904F-B5CFF726EB86}"/>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66241036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Blank_Navy">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defRPr sz="3200" baseline="0">
                <a:solidFill>
                  <a:schemeClr val="tx1"/>
                </a:solidFill>
              </a:defRPr>
            </a:lvl1pPr>
          </a:lstStyle>
          <a:p>
            <a:r>
              <a:rPr lang="en-US" dirty="0"/>
              <a:t>Slide Title, Arial 32 pt.</a:t>
            </a:r>
          </a:p>
        </p:txBody>
      </p:sp>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6" name="Picture 5">
            <a:extLst>
              <a:ext uri="{FF2B5EF4-FFF2-40B4-BE49-F238E27FC236}">
                <a16:creationId xmlns:a16="http://schemas.microsoft.com/office/drawing/2014/main" id="{90FC7C9F-14F4-4ECF-8292-C40685236926}"/>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86899460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_Navy">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4" name="Picture 3">
            <a:extLst>
              <a:ext uri="{FF2B5EF4-FFF2-40B4-BE49-F238E27FC236}">
                <a16:creationId xmlns:a16="http://schemas.microsoft.com/office/drawing/2014/main" id="{79F3A80F-4B09-474F-AC6A-0B559CF8FE7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03469616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5" name="Media Placeholder 4"/>
          <p:cNvSpPr>
            <a:spLocks noGrp="1"/>
          </p:cNvSpPr>
          <p:nvPr>
            <p:ph type="media" sz="quarter" idx="30" hasCustomPrompt="1"/>
          </p:nvPr>
        </p:nvSpPr>
        <p:spPr>
          <a:xfrm>
            <a:off x="1219200" y="2220913"/>
            <a:ext cx="9715500" cy="3727450"/>
          </a:xfrm>
          <a:prstGeom prst="rect">
            <a:avLst/>
          </a:prstGeom>
          <a:solidFill>
            <a:schemeClr val="tx2">
              <a:lumMod val="95000"/>
            </a:schemeClr>
          </a:solidFill>
        </p:spPr>
        <p:txBody>
          <a:bodyPr/>
          <a:lstStyle>
            <a:lvl1pPr algn="ctr">
              <a:defRPr sz="1400" b="0" cap="none">
                <a:solidFill>
                  <a:srgbClr val="0B2338"/>
                </a:solidFill>
              </a:defRPr>
            </a:lvl1pPr>
          </a:lstStyle>
          <a:p>
            <a:r>
              <a:rPr lang="en-US" dirty="0"/>
              <a:t>Drag video to placeholder or click on icon to place video from file. </a:t>
            </a:r>
          </a:p>
        </p:txBody>
      </p:sp>
      <p:sp>
        <p:nvSpPr>
          <p:cNvPr id="8" name="Title 7"/>
          <p:cNvSpPr>
            <a:spLocks noGrp="1"/>
          </p:cNvSpPr>
          <p:nvPr>
            <p:ph type="title" hasCustomPrompt="1"/>
          </p:nvPr>
        </p:nvSpPr>
        <p:spPr>
          <a:xfrm>
            <a:off x="457200" y="381000"/>
            <a:ext cx="11277600" cy="693337"/>
          </a:xfrm>
        </p:spPr>
        <p:txBody>
          <a:bodyPr anchor="ctr">
            <a:noAutofit/>
          </a:bodyP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43584"/>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7" name="Slide Number Placeholder 6"/>
          <p:cNvSpPr>
            <a:spLocks noGrp="1"/>
          </p:cNvSpPr>
          <p:nvPr>
            <p:ph type="sldNum" sz="quarter" idx="31"/>
          </p:nvPr>
        </p:nvSpPr>
        <p:spPr/>
        <p:txBody>
          <a:bodyPr/>
          <a:lstStyle/>
          <a:p>
            <a:fld id="{2F2F552B-1952-B44E-8CAB-5705F0ACD2E2}" type="slidenum">
              <a:rPr lang="uk-UA" smtClean="0"/>
              <a:pPr/>
              <a:t>‹#›</a:t>
            </a:fld>
            <a:endParaRPr lang="uk-UA" dirty="0"/>
          </a:p>
        </p:txBody>
      </p:sp>
      <p:pic>
        <p:nvPicPr>
          <p:cNvPr id="10" name="Picture 9">
            <a:extLst>
              <a:ext uri="{FF2B5EF4-FFF2-40B4-BE49-F238E27FC236}">
                <a16:creationId xmlns:a16="http://schemas.microsoft.com/office/drawing/2014/main" id="{3D29D446-8F95-48AE-89AE-FBA09C8C3FCA}"/>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39320840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Line Char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84048"/>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40622"/>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7" name="Picture 6">
            <a:extLst>
              <a:ext uri="{FF2B5EF4-FFF2-40B4-BE49-F238E27FC236}">
                <a16:creationId xmlns:a16="http://schemas.microsoft.com/office/drawing/2014/main" id="{1C691912-0D51-4625-BCF6-2DC607E7F310}"/>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76618597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ie Chart With Tex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t"/>
          <a:lstStyle>
            <a:lvl1pPr algn="ctr">
              <a:defRPr sz="3200"/>
            </a:lvl1pPr>
          </a:lstStyle>
          <a:p>
            <a:r>
              <a:rPr lang="en-US" dirty="0"/>
              <a:t>Slide Title, Arial 32 Pt.</a:t>
            </a:r>
          </a:p>
        </p:txBody>
      </p:sp>
      <p:sp>
        <p:nvSpPr>
          <p:cNvPr id="4" name="Chart Placeholder 3"/>
          <p:cNvSpPr>
            <a:spLocks noGrp="1"/>
          </p:cNvSpPr>
          <p:nvPr>
            <p:ph type="chart" sz="quarter" idx="29"/>
          </p:nvPr>
        </p:nvSpPr>
        <p:spPr>
          <a:xfrm>
            <a:off x="1033182" y="2055258"/>
            <a:ext cx="4389120" cy="420624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10" name="Text Placeholder 9"/>
          <p:cNvSpPr>
            <a:spLocks noGrp="1"/>
          </p:cNvSpPr>
          <p:nvPr>
            <p:ph type="body" sz="quarter" idx="28" hasCustomPrompt="1"/>
          </p:nvPr>
        </p:nvSpPr>
        <p:spPr>
          <a:xfrm>
            <a:off x="457200" y="1243584"/>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11" name="Text Placeholder 14"/>
          <p:cNvSpPr>
            <a:spLocks noGrp="1"/>
          </p:cNvSpPr>
          <p:nvPr>
            <p:ph type="body" sz="quarter" idx="12" hasCustomPrompt="1"/>
          </p:nvPr>
        </p:nvSpPr>
        <p:spPr>
          <a:xfrm>
            <a:off x="6096000" y="2048032"/>
            <a:ext cx="5638800" cy="4213466"/>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a:t>
            </a:r>
            <a:r>
              <a:rPr lang="en-US" dirty="0" err="1"/>
              <a:t>dolore</a:t>
            </a:r>
            <a:r>
              <a:rPr lang="en-US" dirty="0"/>
              <a:t> magna </a:t>
            </a:r>
            <a:r>
              <a:rPr lang="en-US" dirty="0" err="1"/>
              <a:t>aliquam</a:t>
            </a:r>
            <a:r>
              <a:rPr lang="en-US" dirty="0"/>
              <a:t> </a:t>
            </a:r>
            <a:r>
              <a:rPr lang="en-US" dirty="0" err="1"/>
              <a:t>erat</a:t>
            </a:r>
            <a:r>
              <a:rPr lang="en-US" dirty="0"/>
              <a:t> </a:t>
            </a:r>
            <a:r>
              <a:rPr lang="en-US" dirty="0" err="1"/>
              <a:t>volutpat</a:t>
            </a:r>
            <a:r>
              <a:rPr lang="en-US" dirty="0"/>
              <a:t>. </a:t>
            </a:r>
            <a:r>
              <a:rPr lang="en-US" dirty="0" err="1"/>
              <a:t>Ut</a:t>
            </a:r>
            <a:r>
              <a:rPr lang="en-US" dirty="0"/>
              <a: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9" name="Picture 8">
            <a:extLst>
              <a:ext uri="{FF2B5EF4-FFF2-40B4-BE49-F238E27FC236}">
                <a16:creationId xmlns:a16="http://schemas.microsoft.com/office/drawing/2014/main" id="{311CD7E1-2D1F-45CC-8991-0AFB4CE00A24}"/>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7970825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Pie Charts">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lstStyle>
            <a:lvl1pPr algn="ctr">
              <a:defRPr sz="3200"/>
            </a:lvl1pPr>
          </a:lstStyle>
          <a:p>
            <a:r>
              <a:rPr lang="en-US" dirty="0"/>
              <a:t>Slide Title, Arial 32 pt.</a:t>
            </a:r>
          </a:p>
        </p:txBody>
      </p:sp>
      <p:sp>
        <p:nvSpPr>
          <p:cNvPr id="7" name="Chart Placeholder 3"/>
          <p:cNvSpPr>
            <a:spLocks noGrp="1"/>
          </p:cNvSpPr>
          <p:nvPr>
            <p:ph type="chart" sz="quarter" idx="30"/>
          </p:nvPr>
        </p:nvSpPr>
        <p:spPr>
          <a:xfrm>
            <a:off x="6835140" y="1482602"/>
            <a:ext cx="4389120" cy="4765797"/>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6" name="Chart Placeholder 3"/>
          <p:cNvSpPr>
            <a:spLocks noGrp="1"/>
          </p:cNvSpPr>
          <p:nvPr>
            <p:ph type="chart" sz="quarter" idx="29"/>
          </p:nvPr>
        </p:nvSpPr>
        <p:spPr>
          <a:xfrm>
            <a:off x="1033182" y="1482602"/>
            <a:ext cx="4389120" cy="4765797"/>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1"/>
          </p:nvPr>
        </p:nvSpPr>
        <p:spPr/>
        <p:txBody>
          <a:bodyPr/>
          <a:lstStyle/>
          <a:p>
            <a:fld id="{2F2F552B-1952-B44E-8CAB-5705F0ACD2E2}" type="slidenum">
              <a:rPr lang="uk-UA" smtClean="0"/>
              <a:pPr/>
              <a:t>‹#›</a:t>
            </a:fld>
            <a:endParaRPr lang="uk-UA" dirty="0"/>
          </a:p>
        </p:txBody>
      </p:sp>
      <p:pic>
        <p:nvPicPr>
          <p:cNvPr id="9" name="Picture 8">
            <a:extLst>
              <a:ext uri="{FF2B5EF4-FFF2-40B4-BE49-F238E27FC236}">
                <a16:creationId xmlns:a16="http://schemas.microsoft.com/office/drawing/2014/main" id="{B26110B8-B9E5-4246-B47F-CD94B48C5BC1}"/>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888476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_Layout with 3 images_White">
    <p:spTree>
      <p:nvGrpSpPr>
        <p:cNvPr id="1" name=""/>
        <p:cNvGrpSpPr/>
        <p:nvPr/>
      </p:nvGrpSpPr>
      <p:grpSpPr>
        <a:xfrm>
          <a:off x="0" y="0"/>
          <a:ext cx="0" cy="0"/>
          <a:chOff x="0" y="0"/>
          <a:chExt cx="0" cy="0"/>
        </a:xfrm>
      </p:grpSpPr>
      <p:sp>
        <p:nvSpPr>
          <p:cNvPr id="4" name="Picture Placeholder 15">
            <a:extLst>
              <a:ext uri="{FF2B5EF4-FFF2-40B4-BE49-F238E27FC236}">
                <a16:creationId xmlns:a16="http://schemas.microsoft.com/office/drawing/2014/main" id="{C17A7C1D-9302-46DF-BFD2-2563B3044F33}"/>
              </a:ext>
            </a:extLst>
          </p:cNvPr>
          <p:cNvSpPr>
            <a:spLocks noGrp="1"/>
          </p:cNvSpPr>
          <p:nvPr>
            <p:ph type="pic" sz="quarter" idx="11" hasCustomPrompt="1"/>
          </p:nvPr>
        </p:nvSpPr>
        <p:spPr>
          <a:xfrm>
            <a:off x="460377" y="1386799"/>
            <a:ext cx="3427207" cy="2333737"/>
          </a:xfrm>
          <a:prstGeom prst="rect">
            <a:avLst/>
          </a:prstGeom>
          <a:solidFill>
            <a:schemeClr val="bg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chemeClr val="tx1"/>
                </a:solidFill>
              </a:defRPr>
            </a:lvl1pPr>
          </a:lstStyle>
          <a:p>
            <a:r>
              <a:rPr lang="en-US" dirty="0"/>
              <a:t>Drag photo to placeholder or click on icon to place photo from file. </a:t>
            </a:r>
          </a:p>
          <a:p>
            <a:endParaRPr lang="en-US" dirty="0"/>
          </a:p>
        </p:txBody>
      </p:sp>
      <p:sp>
        <p:nvSpPr>
          <p:cNvPr id="5" name="Text Placeholder 2">
            <a:extLst>
              <a:ext uri="{FF2B5EF4-FFF2-40B4-BE49-F238E27FC236}">
                <a16:creationId xmlns:a16="http://schemas.microsoft.com/office/drawing/2014/main" id="{AA7B1DE9-CA71-42BD-9B26-D9339CAA7D41}"/>
              </a:ext>
            </a:extLst>
          </p:cNvPr>
          <p:cNvSpPr>
            <a:spLocks noGrp="1"/>
          </p:cNvSpPr>
          <p:nvPr>
            <p:ph type="body" idx="1" hasCustomPrompt="1"/>
          </p:nvPr>
        </p:nvSpPr>
        <p:spPr>
          <a:xfrm>
            <a:off x="460377" y="3903250"/>
            <a:ext cx="343927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6" name="Text Placeholder 2">
            <a:extLst>
              <a:ext uri="{FF2B5EF4-FFF2-40B4-BE49-F238E27FC236}">
                <a16:creationId xmlns:a16="http://schemas.microsoft.com/office/drawing/2014/main" id="{78B7A906-EB1D-499D-959E-380FA592A279}"/>
              </a:ext>
            </a:extLst>
          </p:cNvPr>
          <p:cNvSpPr>
            <a:spLocks noGrp="1"/>
          </p:cNvSpPr>
          <p:nvPr>
            <p:ph type="body" idx="14" hasCustomPrompt="1"/>
          </p:nvPr>
        </p:nvSpPr>
        <p:spPr>
          <a:xfrm>
            <a:off x="4382826" y="3903250"/>
            <a:ext cx="3427206"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7" name="Text Placeholder 2">
            <a:extLst>
              <a:ext uri="{FF2B5EF4-FFF2-40B4-BE49-F238E27FC236}">
                <a16:creationId xmlns:a16="http://schemas.microsoft.com/office/drawing/2014/main" id="{B17D182C-B7C1-4A31-8D96-D4347894F547}"/>
              </a:ext>
            </a:extLst>
          </p:cNvPr>
          <p:cNvSpPr>
            <a:spLocks noGrp="1"/>
          </p:cNvSpPr>
          <p:nvPr>
            <p:ph type="body" idx="16" hasCustomPrompt="1"/>
          </p:nvPr>
        </p:nvSpPr>
        <p:spPr>
          <a:xfrm>
            <a:off x="8298629" y="3903250"/>
            <a:ext cx="3421788"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8" name="Title 2">
            <a:extLst>
              <a:ext uri="{FF2B5EF4-FFF2-40B4-BE49-F238E27FC236}">
                <a16:creationId xmlns:a16="http://schemas.microsoft.com/office/drawing/2014/main" id="{922C69B3-553F-4B75-92CD-C2E5F0257497}"/>
              </a:ext>
            </a:extLst>
          </p:cNvPr>
          <p:cNvSpPr>
            <a:spLocks noGrp="1"/>
          </p:cNvSpPr>
          <p:nvPr>
            <p:ph type="title" hasCustomPrompt="1"/>
          </p:nvPr>
        </p:nvSpPr>
        <p:spPr>
          <a:xfrm>
            <a:off x="457200" y="388299"/>
            <a:ext cx="11277600" cy="656850"/>
          </a:xfrm>
        </p:spPr>
        <p:txBody>
          <a:bodyPr/>
          <a:lstStyle>
            <a:lvl1pPr algn="ctr">
              <a:defRPr sz="3200" cap="none">
                <a:solidFill>
                  <a:schemeClr val="tx1"/>
                </a:solidFill>
              </a:defRPr>
            </a:lvl1pPr>
          </a:lstStyle>
          <a:p>
            <a:r>
              <a:rPr lang="en-US" dirty="0"/>
              <a:t>Slide Title, Arial 32 Pt.</a:t>
            </a:r>
          </a:p>
        </p:txBody>
      </p:sp>
      <p:sp>
        <p:nvSpPr>
          <p:cNvPr id="9" name="Picture Placeholder 15">
            <a:extLst>
              <a:ext uri="{FF2B5EF4-FFF2-40B4-BE49-F238E27FC236}">
                <a16:creationId xmlns:a16="http://schemas.microsoft.com/office/drawing/2014/main" id="{F10644E1-3533-428D-AA0F-AA03DB375A43}"/>
              </a:ext>
            </a:extLst>
          </p:cNvPr>
          <p:cNvSpPr>
            <a:spLocks noGrp="1"/>
          </p:cNvSpPr>
          <p:nvPr>
            <p:ph type="pic" sz="quarter" idx="18" hasCustomPrompt="1"/>
          </p:nvPr>
        </p:nvSpPr>
        <p:spPr>
          <a:xfrm>
            <a:off x="4370762" y="1386799"/>
            <a:ext cx="3427207" cy="2333737"/>
          </a:xfrm>
          <a:prstGeom prst="rect">
            <a:avLst/>
          </a:prstGeom>
          <a:solidFill>
            <a:schemeClr val="bg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chemeClr val="tx1"/>
                </a:solidFill>
              </a:defRPr>
            </a:lvl1pPr>
          </a:lstStyle>
          <a:p>
            <a:r>
              <a:rPr lang="en-US" dirty="0"/>
              <a:t>Drag photo to placeholder or click on icon to place photo from file. </a:t>
            </a:r>
          </a:p>
          <a:p>
            <a:endParaRPr lang="en-US" dirty="0"/>
          </a:p>
        </p:txBody>
      </p:sp>
      <p:sp>
        <p:nvSpPr>
          <p:cNvPr id="10" name="Picture Placeholder 15">
            <a:extLst>
              <a:ext uri="{FF2B5EF4-FFF2-40B4-BE49-F238E27FC236}">
                <a16:creationId xmlns:a16="http://schemas.microsoft.com/office/drawing/2014/main" id="{EF8827F1-E2DD-4721-A465-2C94E4576CF8}"/>
              </a:ext>
            </a:extLst>
          </p:cNvPr>
          <p:cNvSpPr>
            <a:spLocks noGrp="1"/>
          </p:cNvSpPr>
          <p:nvPr>
            <p:ph type="pic" sz="quarter" idx="19" hasCustomPrompt="1"/>
          </p:nvPr>
        </p:nvSpPr>
        <p:spPr>
          <a:xfrm>
            <a:off x="8281147" y="1386799"/>
            <a:ext cx="3427207" cy="2333737"/>
          </a:xfrm>
          <a:prstGeom prst="rect">
            <a:avLst/>
          </a:prstGeom>
          <a:solidFill>
            <a:schemeClr val="bg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chemeClr val="tx1"/>
                </a:solidFill>
              </a:defRPr>
            </a:lvl1pPr>
          </a:lstStyle>
          <a:p>
            <a:r>
              <a:rPr lang="en-US" dirty="0"/>
              <a:t>Drag photo to placeholder or click on icon to place photo from file. </a:t>
            </a:r>
          </a:p>
          <a:p>
            <a:endParaRPr lang="en-US" dirty="0"/>
          </a:p>
        </p:txBody>
      </p:sp>
      <p:sp>
        <p:nvSpPr>
          <p:cNvPr id="11" name="Slide Number Placeholder 1">
            <a:extLst>
              <a:ext uri="{FF2B5EF4-FFF2-40B4-BE49-F238E27FC236}">
                <a16:creationId xmlns:a16="http://schemas.microsoft.com/office/drawing/2014/main" id="{9A2B402E-14C9-4EFD-AD52-31E6737BAC77}"/>
              </a:ext>
            </a:extLst>
          </p:cNvPr>
          <p:cNvSpPr txBox="1">
            <a:spLocks/>
          </p:cNvSpPr>
          <p:nvPr userDrawn="1"/>
        </p:nvSpPr>
        <p:spPr>
          <a:xfrm>
            <a:off x="10934700" y="6487280"/>
            <a:ext cx="800100" cy="251853"/>
          </a:xfrm>
          <a:prstGeom prst="rect">
            <a:avLst/>
          </a:prstGeom>
        </p:spPr>
        <p:txBody>
          <a:bodyPr vert="horz" lIns="0" tIns="45720" rIns="0" bIns="45720" rtlCol="0" anchor="ctr"/>
          <a:lstStyle>
            <a:defPPr>
              <a:defRPr lang="en-US"/>
            </a:defPPr>
            <a:lvl1pPr marL="0" algn="r" defTabSz="914400" rtl="0" eaLnBrk="1" latinLnBrk="0" hangingPunct="1">
              <a:defRPr lang="en-US" sz="800" kern="1200" cap="all"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F2F552B-1952-B44E-8CAB-5705F0ACD2E2}" type="slidenum">
              <a:rPr lang="uk-UA" smtClean="0"/>
              <a:pPr/>
              <a:t>‹#›</a:t>
            </a:fld>
            <a:endParaRPr lang="uk-UA" dirty="0"/>
          </a:p>
        </p:txBody>
      </p:sp>
      <p:sp>
        <p:nvSpPr>
          <p:cNvPr id="12" name="Text Placeholder 3">
            <a:extLst>
              <a:ext uri="{FF2B5EF4-FFF2-40B4-BE49-F238E27FC236}">
                <a16:creationId xmlns:a16="http://schemas.microsoft.com/office/drawing/2014/main" id="{1BC3AF4F-971E-44BB-969D-03F43AC5AB07}"/>
              </a:ext>
            </a:extLst>
          </p:cNvPr>
          <p:cNvSpPr>
            <a:spLocks noGrp="1"/>
          </p:cNvSpPr>
          <p:nvPr>
            <p:ph type="body" sz="quarter" idx="21" hasCustomPrompt="1"/>
          </p:nvPr>
        </p:nvSpPr>
        <p:spPr>
          <a:xfrm>
            <a:off x="460375"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1" algn="ctr"/>
            <a:r>
              <a:rPr lang="en-US" dirty="0"/>
              <a:t>Arial 24 pt.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a:t>
            </a:r>
          </a:p>
        </p:txBody>
      </p:sp>
      <p:sp>
        <p:nvSpPr>
          <p:cNvPr id="13" name="Text Placeholder 3">
            <a:extLst>
              <a:ext uri="{FF2B5EF4-FFF2-40B4-BE49-F238E27FC236}">
                <a16:creationId xmlns:a16="http://schemas.microsoft.com/office/drawing/2014/main" id="{9CC3B5CE-E496-4DA0-B5A8-0994638A36C6}"/>
              </a:ext>
            </a:extLst>
          </p:cNvPr>
          <p:cNvSpPr>
            <a:spLocks noGrp="1"/>
          </p:cNvSpPr>
          <p:nvPr>
            <p:ph type="body" sz="quarter" idx="22" hasCustomPrompt="1"/>
          </p:nvPr>
        </p:nvSpPr>
        <p:spPr>
          <a:xfrm>
            <a:off x="8281146"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1" algn="ctr"/>
            <a:r>
              <a:rPr lang="en-US" dirty="0"/>
              <a:t>Arial 24 pt.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a:t>
            </a:r>
          </a:p>
        </p:txBody>
      </p:sp>
      <p:sp>
        <p:nvSpPr>
          <p:cNvPr id="14" name="Text Placeholder 3">
            <a:extLst>
              <a:ext uri="{FF2B5EF4-FFF2-40B4-BE49-F238E27FC236}">
                <a16:creationId xmlns:a16="http://schemas.microsoft.com/office/drawing/2014/main" id="{FF3DD72D-1670-4699-8773-84D4F0CBC225}"/>
              </a:ext>
            </a:extLst>
          </p:cNvPr>
          <p:cNvSpPr>
            <a:spLocks noGrp="1"/>
          </p:cNvSpPr>
          <p:nvPr>
            <p:ph type="body" sz="quarter" idx="23" hasCustomPrompt="1"/>
          </p:nvPr>
        </p:nvSpPr>
        <p:spPr>
          <a:xfrm>
            <a:off x="4370761"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1" algn="ctr"/>
            <a:r>
              <a:rPr lang="en-US" dirty="0"/>
              <a:t>Arial 24 pt.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a:t>
            </a:r>
          </a:p>
        </p:txBody>
      </p:sp>
      <p:pic>
        <p:nvPicPr>
          <p:cNvPr id="16" name="Graphic 15">
            <a:extLst>
              <a:ext uri="{FF2B5EF4-FFF2-40B4-BE49-F238E27FC236}">
                <a16:creationId xmlns:a16="http://schemas.microsoft.com/office/drawing/2014/main" id="{66F3B8E4-DB18-4FC1-8CAF-354A8BCE60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396469283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Bar Char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34440"/>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6" name="Picture 5">
            <a:extLst>
              <a:ext uri="{FF2B5EF4-FFF2-40B4-BE49-F238E27FC236}">
                <a16:creationId xmlns:a16="http://schemas.microsoft.com/office/drawing/2014/main" id="{02581A30-CC92-4726-A92B-33943355A586}"/>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52769842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lumn Char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39801"/>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6" name="Picture 5">
            <a:extLst>
              <a:ext uri="{FF2B5EF4-FFF2-40B4-BE49-F238E27FC236}">
                <a16:creationId xmlns:a16="http://schemas.microsoft.com/office/drawing/2014/main" id="{29121966-19EA-4D11-9FC9-0C873119044C}"/>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14306117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meline Vertical_Short">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defRPr sz="3200"/>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p>
            <a:fld id="{2F2F552B-1952-B44E-8CAB-5705F0ACD2E2}" type="slidenum">
              <a:rPr lang="uk-UA" smtClean="0"/>
              <a:pPr/>
              <a:t>‹#›</a:t>
            </a:fld>
            <a:endParaRPr lang="uk-UA" dirty="0"/>
          </a:p>
        </p:txBody>
      </p:sp>
      <p:sp>
        <p:nvSpPr>
          <p:cNvPr id="7" name="Text Placeholder 11"/>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11" name="Text Placeholder 11"/>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2" name="Straight Connector 11"/>
          <p:cNvCxnSpPr/>
          <p:nvPr userDrawn="1"/>
        </p:nvCxnSpPr>
        <p:spPr>
          <a:xfrm flipH="1">
            <a:off x="8492902" y="1469403"/>
            <a:ext cx="15740" cy="466344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Content Placeholder 12"/>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5" name="Text Placeholder 11"/>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2017</a:t>
            </a:r>
          </a:p>
        </p:txBody>
      </p:sp>
      <p:sp>
        <p:nvSpPr>
          <p:cNvPr id="16" name="Text Placeholder 11"/>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2016</a:t>
            </a:r>
          </a:p>
        </p:txBody>
      </p:sp>
      <p:sp>
        <p:nvSpPr>
          <p:cNvPr id="18" name="Text Placeholder 11"/>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9" name="Content Placeholder 12"/>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1" name="Content Placeholder 12"/>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3" name="Content Placeholder 12"/>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11"/>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6" name="Text Placeholder 11"/>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7" name="Text Placeholder 11"/>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30" name="Text Placeholder 14">
            <a:extLst>
              <a:ext uri="{FF2B5EF4-FFF2-40B4-BE49-F238E27FC236}">
                <a16:creationId xmlns:a16="http://schemas.microsoft.com/office/drawing/2014/main" id="{EFCD65FE-8E21-4D83-BA34-36B16ADDC6AD}"/>
              </a:ext>
            </a:extLst>
          </p:cNvPr>
          <p:cNvSpPr>
            <a:spLocks noGrp="1"/>
          </p:cNvSpPr>
          <p:nvPr>
            <p:ph type="body" sz="quarter" idx="12" hasCustomPrompt="1"/>
          </p:nvPr>
        </p:nvSpPr>
        <p:spPr>
          <a:xfrm>
            <a:off x="465111" y="1950142"/>
            <a:ext cx="5190417" cy="4264311"/>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pic>
        <p:nvPicPr>
          <p:cNvPr id="28" name="Picture 27">
            <a:extLst>
              <a:ext uri="{FF2B5EF4-FFF2-40B4-BE49-F238E27FC236}">
                <a16:creationId xmlns:a16="http://schemas.microsoft.com/office/drawing/2014/main" id="{EAF4907B-AB42-4085-A733-84543E3891E5}"/>
              </a:ext>
            </a:extLst>
          </p:cNvPr>
          <p:cNvPicPr>
            <a:picLocks/>
          </p:cNvPicPr>
          <p:nvPr userDrawn="1"/>
        </p:nvPicPr>
        <p:blipFill>
          <a:blip r:embed="rId2"/>
          <a:stretch>
            <a:fillRect/>
          </a:stretch>
        </p:blipFill>
        <p:spPr>
          <a:xfrm>
            <a:off x="460374" y="6518444"/>
            <a:ext cx="557700" cy="154923"/>
          </a:xfrm>
          <a:prstGeom prst="rect">
            <a:avLst/>
          </a:prstGeom>
        </p:spPr>
      </p:pic>
      <p:sp>
        <p:nvSpPr>
          <p:cNvPr id="31" name="Oval 30">
            <a:extLst>
              <a:ext uri="{FF2B5EF4-FFF2-40B4-BE49-F238E27FC236}">
                <a16:creationId xmlns:a16="http://schemas.microsoft.com/office/drawing/2014/main" id="{45221AF0-44E5-435A-A5F3-80703E0176B8}"/>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6D3DE4E3-7AB4-4F9F-A21F-5ABD1FBFD442}"/>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F65ACCE7-B0BD-4653-8D2D-FAC99EC5ABC7}"/>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200ABA0F-68A8-439D-9E59-6E822802F7B9}"/>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056480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meline Vertical_Extended 1">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defRPr sz="3200"/>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p>
            <a:fld id="{2F2F552B-1952-B44E-8CAB-5705F0ACD2E2}" type="slidenum">
              <a:rPr lang="uk-UA" smtClean="0"/>
              <a:pPr/>
              <a:t>‹#›</a:t>
            </a:fld>
            <a:endParaRPr lang="uk-UA" dirty="0"/>
          </a:p>
        </p:txBody>
      </p:sp>
      <p:sp>
        <p:nvSpPr>
          <p:cNvPr id="7" name="Text Placeholder 11"/>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11" name="Text Placeholder 11"/>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2" name="Straight Connector 11"/>
          <p:cNvCxnSpPr>
            <a:cxnSpLocks/>
          </p:cNvCxnSpPr>
          <p:nvPr userDrawn="1"/>
        </p:nvCxnSpPr>
        <p:spPr>
          <a:xfrm flipH="1">
            <a:off x="8497870" y="1469403"/>
            <a:ext cx="18642" cy="5523193"/>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Content Placeholder 12"/>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5" name="Text Placeholder 11"/>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2011</a:t>
            </a:r>
          </a:p>
        </p:txBody>
      </p:sp>
      <p:sp>
        <p:nvSpPr>
          <p:cNvPr id="16" name="Text Placeholder 11"/>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2010</a:t>
            </a:r>
          </a:p>
        </p:txBody>
      </p:sp>
      <p:sp>
        <p:nvSpPr>
          <p:cNvPr id="18" name="Text Placeholder 11"/>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9" name="Content Placeholder 12"/>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1" name="Content Placeholder 12"/>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3" name="Content Placeholder 12"/>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11"/>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2014</a:t>
            </a:r>
          </a:p>
        </p:txBody>
      </p:sp>
      <p:sp>
        <p:nvSpPr>
          <p:cNvPr id="26" name="Text Placeholder 11"/>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7" name="Text Placeholder 11"/>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2015</a:t>
            </a:r>
          </a:p>
        </p:txBody>
      </p:sp>
      <p:sp>
        <p:nvSpPr>
          <p:cNvPr id="30" name="Text Placeholder 11">
            <a:extLst>
              <a:ext uri="{FF2B5EF4-FFF2-40B4-BE49-F238E27FC236}">
                <a16:creationId xmlns:a16="http://schemas.microsoft.com/office/drawing/2014/main" id="{3B489350-C810-F747-8618-803CE32AB658}"/>
              </a:ext>
            </a:extLst>
          </p:cNvPr>
          <p:cNvSpPr>
            <a:spLocks noGrp="1"/>
          </p:cNvSpPr>
          <p:nvPr>
            <p:ph type="body" sz="quarter" idx="47" hasCustomPrompt="1"/>
          </p:nvPr>
        </p:nvSpPr>
        <p:spPr>
          <a:xfrm>
            <a:off x="9108811" y="3782139"/>
            <a:ext cx="2268913"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sp>
        <p:nvSpPr>
          <p:cNvPr id="31" name="Content Placeholder 12">
            <a:extLst>
              <a:ext uri="{FF2B5EF4-FFF2-40B4-BE49-F238E27FC236}">
                <a16:creationId xmlns:a16="http://schemas.microsoft.com/office/drawing/2014/main" id="{FFF08DC9-5516-C943-85E4-AF95CAA8B3CA}"/>
              </a:ext>
            </a:extLst>
          </p:cNvPr>
          <p:cNvSpPr>
            <a:spLocks noGrp="1"/>
          </p:cNvSpPr>
          <p:nvPr>
            <p:ph sz="quarter" idx="48"/>
          </p:nvPr>
        </p:nvSpPr>
        <p:spPr>
          <a:xfrm>
            <a:off x="8481942" y="3940632"/>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3" name="Text Placeholder 14">
            <a:extLst>
              <a:ext uri="{FF2B5EF4-FFF2-40B4-BE49-F238E27FC236}">
                <a16:creationId xmlns:a16="http://schemas.microsoft.com/office/drawing/2014/main" id="{C6163C09-67F3-46C5-86D7-A7A826259F2B}"/>
              </a:ext>
            </a:extLst>
          </p:cNvPr>
          <p:cNvSpPr>
            <a:spLocks noGrp="1"/>
          </p:cNvSpPr>
          <p:nvPr>
            <p:ph type="body" sz="quarter" idx="12" hasCustomPrompt="1"/>
          </p:nvPr>
        </p:nvSpPr>
        <p:spPr>
          <a:xfrm>
            <a:off x="465111" y="1947672"/>
            <a:ext cx="5190417" cy="4300728"/>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pic>
        <p:nvPicPr>
          <p:cNvPr id="28" name="Picture 27">
            <a:extLst>
              <a:ext uri="{FF2B5EF4-FFF2-40B4-BE49-F238E27FC236}">
                <a16:creationId xmlns:a16="http://schemas.microsoft.com/office/drawing/2014/main" id="{06614CE4-CA70-4BC9-9A09-C7D82F305081}"/>
              </a:ext>
            </a:extLst>
          </p:cNvPr>
          <p:cNvPicPr>
            <a:picLocks/>
          </p:cNvPicPr>
          <p:nvPr userDrawn="1"/>
        </p:nvPicPr>
        <p:blipFill>
          <a:blip r:embed="rId2"/>
          <a:stretch>
            <a:fillRect/>
          </a:stretch>
        </p:blipFill>
        <p:spPr>
          <a:xfrm>
            <a:off x="460374" y="6518444"/>
            <a:ext cx="557700" cy="154923"/>
          </a:xfrm>
          <a:prstGeom prst="rect">
            <a:avLst/>
          </a:prstGeom>
        </p:spPr>
      </p:pic>
      <p:sp>
        <p:nvSpPr>
          <p:cNvPr id="32" name="Oval 31">
            <a:extLst>
              <a:ext uri="{FF2B5EF4-FFF2-40B4-BE49-F238E27FC236}">
                <a16:creationId xmlns:a16="http://schemas.microsoft.com/office/drawing/2014/main" id="{4F3D3AA6-F496-48FD-B37C-CFD89D97114D}"/>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F021F34B-1160-4557-9863-AE5D2033D5DD}"/>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2785919-2DE5-4BD9-8676-3E37BEF19754}"/>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EE9DA351-B5CC-4C16-B498-9DA5317EC3DB}"/>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36523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meline Vertical_Extended 2">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65111" y="389583"/>
            <a:ext cx="7620000" cy="585216"/>
          </a:xfrm>
        </p:spPr>
        <p:txBody>
          <a:bodyPr anchor="ctr"/>
          <a:lstStyle>
            <a:lvl1pPr>
              <a:defRPr sz="3200"/>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602224" cy="350838"/>
          </a:xfrm>
          <a:prstGeom prst="rect">
            <a:avLst/>
          </a:prstGeom>
        </p:spPr>
        <p:txBody>
          <a:bodyPr anchor="ctr">
            <a:noAutofit/>
          </a:bodyPr>
          <a:lstStyle>
            <a:lvl1pPr>
              <a:defRPr b="1" baseline="0">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p>
            <a:fld id="{2F2F552B-1952-B44E-8CAB-5705F0ACD2E2}" type="slidenum">
              <a:rPr lang="uk-UA" smtClean="0"/>
              <a:pPr/>
              <a:t>‹#›</a:t>
            </a:fld>
            <a:endParaRPr lang="uk-UA" dirty="0"/>
          </a:p>
        </p:txBody>
      </p:sp>
      <p:sp>
        <p:nvSpPr>
          <p:cNvPr id="7" name="Text Placeholder 11"/>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11" name="Text Placeholder 11"/>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2" name="Straight Connector 11"/>
          <p:cNvCxnSpPr>
            <a:cxnSpLocks/>
          </p:cNvCxnSpPr>
          <p:nvPr userDrawn="1"/>
        </p:nvCxnSpPr>
        <p:spPr>
          <a:xfrm flipH="1">
            <a:off x="8500772" y="0"/>
            <a:ext cx="18288" cy="5998247"/>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Content Placeholder 12"/>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5" name="Text Placeholder 11"/>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2017</a:t>
            </a:r>
          </a:p>
        </p:txBody>
      </p:sp>
      <p:sp>
        <p:nvSpPr>
          <p:cNvPr id="16" name="Text Placeholder 11"/>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2016</a:t>
            </a:r>
          </a:p>
        </p:txBody>
      </p:sp>
      <p:sp>
        <p:nvSpPr>
          <p:cNvPr id="18" name="Text Placeholder 11"/>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9" name="Content Placeholder 12"/>
          <p:cNvSpPr>
            <a:spLocks noGrp="1"/>
          </p:cNvSpPr>
          <p:nvPr>
            <p:ph sz="quarter" idx="36"/>
          </p:nvPr>
        </p:nvSpPr>
        <p:spPr>
          <a:xfrm>
            <a:off x="7986918" y="5402443"/>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1" name="Content Placeholder 12"/>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3" name="Content Placeholder 12"/>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11"/>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6" name="Text Placeholder 11"/>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7" name="Text Placeholder 11"/>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29" name="Text Placeholder 11">
            <a:extLst>
              <a:ext uri="{FF2B5EF4-FFF2-40B4-BE49-F238E27FC236}">
                <a16:creationId xmlns:a16="http://schemas.microsoft.com/office/drawing/2014/main" id="{B1CC5B96-EADC-144C-B345-5D69DE7E13BC}"/>
              </a:ext>
            </a:extLst>
          </p:cNvPr>
          <p:cNvSpPr>
            <a:spLocks noGrp="1"/>
          </p:cNvSpPr>
          <p:nvPr>
            <p:ph type="body" sz="quarter" idx="47" hasCustomPrompt="1"/>
          </p:nvPr>
        </p:nvSpPr>
        <p:spPr>
          <a:xfrm>
            <a:off x="9108811" y="3782139"/>
            <a:ext cx="2268913"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sp>
        <p:nvSpPr>
          <p:cNvPr id="30" name="Content Placeholder 12">
            <a:extLst>
              <a:ext uri="{FF2B5EF4-FFF2-40B4-BE49-F238E27FC236}">
                <a16:creationId xmlns:a16="http://schemas.microsoft.com/office/drawing/2014/main" id="{36F3249E-7F49-2146-8A31-74BE6B6932AB}"/>
              </a:ext>
            </a:extLst>
          </p:cNvPr>
          <p:cNvSpPr>
            <a:spLocks noGrp="1"/>
          </p:cNvSpPr>
          <p:nvPr>
            <p:ph sz="quarter" idx="48"/>
          </p:nvPr>
        </p:nvSpPr>
        <p:spPr>
          <a:xfrm>
            <a:off x="8481942" y="3940632"/>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3" name="Text Placeholder 14">
            <a:extLst>
              <a:ext uri="{FF2B5EF4-FFF2-40B4-BE49-F238E27FC236}">
                <a16:creationId xmlns:a16="http://schemas.microsoft.com/office/drawing/2014/main" id="{9A045578-08BA-467F-A528-43EAFE62D5B6}"/>
              </a:ext>
            </a:extLst>
          </p:cNvPr>
          <p:cNvSpPr>
            <a:spLocks noGrp="1"/>
          </p:cNvSpPr>
          <p:nvPr>
            <p:ph type="body" sz="quarter" idx="12" hasCustomPrompt="1"/>
          </p:nvPr>
        </p:nvSpPr>
        <p:spPr>
          <a:xfrm>
            <a:off x="456019" y="1947672"/>
            <a:ext cx="5190417" cy="4300728"/>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pic>
        <p:nvPicPr>
          <p:cNvPr id="28" name="Picture 27">
            <a:extLst>
              <a:ext uri="{FF2B5EF4-FFF2-40B4-BE49-F238E27FC236}">
                <a16:creationId xmlns:a16="http://schemas.microsoft.com/office/drawing/2014/main" id="{8CE55179-E9D2-43F4-AFF0-971EB8B01535}"/>
              </a:ext>
            </a:extLst>
          </p:cNvPr>
          <p:cNvPicPr>
            <a:picLocks/>
          </p:cNvPicPr>
          <p:nvPr userDrawn="1"/>
        </p:nvPicPr>
        <p:blipFill>
          <a:blip r:embed="rId2"/>
          <a:stretch>
            <a:fillRect/>
          </a:stretch>
        </p:blipFill>
        <p:spPr>
          <a:xfrm>
            <a:off x="460374" y="6518444"/>
            <a:ext cx="557700" cy="154923"/>
          </a:xfrm>
          <a:prstGeom prst="rect">
            <a:avLst/>
          </a:prstGeom>
        </p:spPr>
      </p:pic>
      <p:sp>
        <p:nvSpPr>
          <p:cNvPr id="32" name="Oval 31">
            <a:extLst>
              <a:ext uri="{FF2B5EF4-FFF2-40B4-BE49-F238E27FC236}">
                <a16:creationId xmlns:a16="http://schemas.microsoft.com/office/drawing/2014/main" id="{45880C37-78FE-4CF8-A2D1-9F2096A9AD86}"/>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319981EC-B700-40AA-9BBB-FC70A2A99716}"/>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856CBAE5-196B-4DE0-83DB-84C7B9E8C8AE}"/>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829236D2-34B2-470A-A875-2D451B66B602}"/>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557706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meline Horizontal">
    <p:spTree>
      <p:nvGrpSpPr>
        <p:cNvPr id="1" name=""/>
        <p:cNvGrpSpPr/>
        <p:nvPr/>
      </p:nvGrpSpPr>
      <p:grpSpPr>
        <a:xfrm>
          <a:off x="0" y="0"/>
          <a:ext cx="0" cy="0"/>
          <a:chOff x="0" y="0"/>
          <a:chExt cx="0" cy="0"/>
        </a:xfrm>
      </p:grpSpPr>
      <p:cxnSp>
        <p:nvCxnSpPr>
          <p:cNvPr id="24" name="Straight Connector 23"/>
          <p:cNvCxnSpPr/>
          <p:nvPr userDrawn="1"/>
        </p:nvCxnSpPr>
        <p:spPr>
          <a:xfrm>
            <a:off x="-51955" y="3319397"/>
            <a:ext cx="12297875" cy="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1"/>
          </p:nvPr>
        </p:nvSpPr>
        <p:spPr/>
        <p:txBody>
          <a:bodyPr/>
          <a:lstStyle/>
          <a:p>
            <a:fld id="{2F2F552B-1952-B44E-8CAB-5705F0ACD2E2}" type="slidenum">
              <a:rPr lang="uk-UA" smtClean="0"/>
              <a:pPr/>
              <a:t>‹#›</a:t>
            </a:fld>
            <a:endParaRPr lang="uk-UA" dirty="0"/>
          </a:p>
        </p:txBody>
      </p:sp>
      <p:sp>
        <p:nvSpPr>
          <p:cNvPr id="6" name="Text Placeholder 11"/>
          <p:cNvSpPr>
            <a:spLocks noGrp="1"/>
          </p:cNvSpPr>
          <p:nvPr>
            <p:ph type="body" sz="quarter" idx="16" hasCustomPrompt="1"/>
          </p:nvPr>
        </p:nvSpPr>
        <p:spPr>
          <a:xfrm>
            <a:off x="4924539" y="1079567"/>
            <a:ext cx="3502393" cy="832731"/>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a:t>
            </a:r>
            <a:r>
              <a:rPr lang="en-US" dirty="0" err="1"/>
              <a:t>Duis</a:t>
            </a:r>
            <a:r>
              <a:rPr lang="en-US" dirty="0"/>
              <a:t> </a:t>
            </a:r>
            <a:r>
              <a:rPr lang="en-US" dirty="0" err="1"/>
              <a:t>mollis</a:t>
            </a:r>
            <a:r>
              <a:rPr lang="en-US" dirty="0"/>
              <a:t>, </a:t>
            </a:r>
            <a:r>
              <a:rPr lang="en-US" dirty="0" err="1"/>
              <a:t>est</a:t>
            </a:r>
            <a:r>
              <a:rPr lang="en-US" dirty="0"/>
              <a:t> non.</a:t>
            </a:r>
          </a:p>
        </p:txBody>
      </p:sp>
      <p:sp>
        <p:nvSpPr>
          <p:cNvPr id="7" name="Text Placeholder 11"/>
          <p:cNvSpPr>
            <a:spLocks noGrp="1"/>
          </p:cNvSpPr>
          <p:nvPr>
            <p:ph type="body" sz="quarter" idx="17" hasCustomPrompt="1"/>
          </p:nvPr>
        </p:nvSpPr>
        <p:spPr>
          <a:xfrm>
            <a:off x="8207135" y="2052951"/>
            <a:ext cx="3169526" cy="785783"/>
          </a:xfrm>
          <a:prstGeom prst="rect">
            <a:avLst/>
          </a:prstGeom>
        </p:spPr>
        <p:txBody>
          <a:bodyPr lIns="0">
            <a:noAutofit/>
          </a:bodyPr>
          <a:lstStyle>
            <a:lvl1pPr marL="0" indent="0">
              <a:lnSpc>
                <a:spcPct val="110000"/>
              </a:lnSpc>
              <a:buNone/>
              <a:defRPr sz="1800" b="0" i="0" baseline="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non. </a:t>
            </a:r>
          </a:p>
        </p:txBody>
      </p:sp>
      <p:sp>
        <p:nvSpPr>
          <p:cNvPr id="8" name="Text Placeholder 11"/>
          <p:cNvSpPr>
            <a:spLocks noGrp="1"/>
          </p:cNvSpPr>
          <p:nvPr>
            <p:ph type="body" sz="quarter" idx="18" hasCustomPrompt="1"/>
          </p:nvPr>
        </p:nvSpPr>
        <p:spPr>
          <a:xfrm>
            <a:off x="2883148" y="4869873"/>
            <a:ext cx="3502393" cy="1008767"/>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a:t>
            </a:r>
            <a:r>
              <a:rPr lang="en-US" dirty="0" err="1"/>
              <a:t>Duis</a:t>
            </a:r>
            <a:r>
              <a:rPr lang="en-US" dirty="0"/>
              <a:t> </a:t>
            </a:r>
            <a:r>
              <a:rPr lang="en-US" dirty="0" err="1"/>
              <a:t>mollis</a:t>
            </a:r>
            <a:r>
              <a:rPr lang="en-US" dirty="0"/>
              <a:t>, </a:t>
            </a:r>
            <a:r>
              <a:rPr lang="en-US" dirty="0" err="1"/>
              <a:t>est</a:t>
            </a:r>
            <a:r>
              <a:rPr lang="en-US" dirty="0"/>
              <a:t> non </a:t>
            </a:r>
            <a:r>
              <a:rPr lang="en-US" dirty="0" err="1"/>
              <a:t>commodo</a:t>
            </a:r>
            <a:r>
              <a:rPr lang="en-US" dirty="0"/>
              <a:t> </a:t>
            </a:r>
            <a:r>
              <a:rPr lang="en-US" dirty="0" err="1"/>
              <a:t>luctus</a:t>
            </a:r>
            <a:r>
              <a:rPr lang="en-US" dirty="0"/>
              <a:t>, nisi </a:t>
            </a:r>
            <a:r>
              <a:rPr lang="en-US" dirty="0" err="1"/>
              <a:t>erat</a:t>
            </a:r>
            <a:r>
              <a:rPr lang="en-US" dirty="0"/>
              <a:t>.</a:t>
            </a:r>
          </a:p>
        </p:txBody>
      </p:sp>
      <p:sp>
        <p:nvSpPr>
          <p:cNvPr id="11" name="Content Placeholder 12"/>
          <p:cNvSpPr>
            <a:spLocks noGrp="1"/>
          </p:cNvSpPr>
          <p:nvPr>
            <p:ph sz="quarter" idx="21"/>
          </p:nvPr>
        </p:nvSpPr>
        <p:spPr>
          <a:xfrm>
            <a:off x="4855492" y="1173805"/>
            <a:ext cx="9144" cy="2149690"/>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9" name="Text Placeholder 11"/>
          <p:cNvSpPr>
            <a:spLocks noGrp="1"/>
          </p:cNvSpPr>
          <p:nvPr>
            <p:ph type="body" sz="quarter" idx="29" hasCustomPrompt="1"/>
          </p:nvPr>
        </p:nvSpPr>
        <p:spPr>
          <a:xfrm>
            <a:off x="932867" y="3445093"/>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0" name="Text Placeholder 11"/>
          <p:cNvSpPr>
            <a:spLocks noGrp="1"/>
          </p:cNvSpPr>
          <p:nvPr>
            <p:ph type="body" sz="quarter" idx="30" hasCustomPrompt="1"/>
          </p:nvPr>
        </p:nvSpPr>
        <p:spPr>
          <a:xfrm>
            <a:off x="6985343" y="3460258"/>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21" name="Picture Placeholder 8"/>
          <p:cNvSpPr>
            <a:spLocks noGrp="1"/>
          </p:cNvSpPr>
          <p:nvPr>
            <p:ph type="pic" sz="quarter" idx="13" hasCustomPrompt="1"/>
          </p:nvPr>
        </p:nvSpPr>
        <p:spPr>
          <a:xfrm>
            <a:off x="473157" y="1065919"/>
            <a:ext cx="3672840" cy="1919124"/>
          </a:xfrm>
          <a:prstGeom prst="rect">
            <a:avLst/>
          </a:prstGeom>
          <a:solidFill>
            <a:schemeClr val="tx2">
              <a:lumMod val="95000"/>
            </a:schemeClr>
          </a:solidFill>
        </p:spPr>
        <p:txBody>
          <a:bodyPr tIns="91440" anchor="t">
            <a:normAutofit/>
          </a:bodyPr>
          <a:lstStyle>
            <a:lvl1pPr marL="0" indent="0" algn="ctr">
              <a:buNone/>
              <a:defRPr sz="1400" b="0" i="0" cap="none">
                <a:solidFill>
                  <a:srgbClr val="0B2338"/>
                </a:solidFill>
                <a:latin typeface="Arial Regular" charset="0"/>
                <a:ea typeface="Arial Regular" charset="0"/>
                <a:cs typeface="Arial Regular" charset="0"/>
              </a:defRPr>
            </a:lvl1pPr>
          </a:lstStyle>
          <a:p>
            <a:r>
              <a:rPr lang="en-US" dirty="0"/>
              <a:t>Drag photo to placeholder or click on icon to place photo from file.</a:t>
            </a:r>
          </a:p>
        </p:txBody>
      </p:sp>
      <p:sp>
        <p:nvSpPr>
          <p:cNvPr id="22" name="Picture Placeholder 8"/>
          <p:cNvSpPr>
            <a:spLocks noGrp="1"/>
          </p:cNvSpPr>
          <p:nvPr>
            <p:ph type="pic" sz="quarter" idx="31" hasCustomPrompt="1"/>
          </p:nvPr>
        </p:nvSpPr>
        <p:spPr>
          <a:xfrm>
            <a:off x="7772399" y="3972048"/>
            <a:ext cx="3624019" cy="1920240"/>
          </a:xfrm>
          <a:prstGeom prst="rect">
            <a:avLst/>
          </a:prstGeom>
          <a:solidFill>
            <a:schemeClr val="tx2">
              <a:lumMod val="95000"/>
            </a:schemeClr>
          </a:solidFill>
        </p:spPr>
        <p:txBody>
          <a:bodyPr tIns="91440" anchor="t">
            <a:normAutofit/>
          </a:bodyPr>
          <a:lstStyle>
            <a:lvl1pPr marL="0" indent="0" algn="ctr">
              <a:buNone/>
              <a:defRPr sz="1400" b="0" i="0" cap="none">
                <a:solidFill>
                  <a:srgbClr val="0B2338"/>
                </a:solidFill>
                <a:latin typeface="Arial Regular" charset="0"/>
                <a:ea typeface="Arial Regular" charset="0"/>
                <a:cs typeface="Arial Regular" charset="0"/>
              </a:defRPr>
            </a:lvl1pPr>
          </a:lstStyle>
          <a:p>
            <a:r>
              <a:rPr lang="en-US" dirty="0"/>
              <a:t>Drag photo to placeholder or click on icon to place photo from file.</a:t>
            </a:r>
          </a:p>
        </p:txBody>
      </p:sp>
      <p:sp>
        <p:nvSpPr>
          <p:cNvPr id="23" name="Picture Placeholder 8"/>
          <p:cNvSpPr>
            <a:spLocks noGrp="1"/>
          </p:cNvSpPr>
          <p:nvPr>
            <p:ph type="pic" sz="quarter" idx="32" hasCustomPrompt="1"/>
          </p:nvPr>
        </p:nvSpPr>
        <p:spPr>
          <a:xfrm>
            <a:off x="6849773" y="2056237"/>
            <a:ext cx="1189328" cy="991352"/>
          </a:xfrm>
          <a:prstGeom prst="rect">
            <a:avLst/>
          </a:prstGeom>
          <a:solidFill>
            <a:schemeClr val="tx2">
              <a:lumMod val="95000"/>
            </a:schemeClr>
          </a:solidFill>
        </p:spPr>
        <p:txBody>
          <a:bodyPr tIns="91440" anchor="t">
            <a:normAutofit/>
          </a:bodyPr>
          <a:lstStyle>
            <a:lvl1pPr marL="0" indent="0" algn="ctr">
              <a:buFont typeface="Arial" charset="0"/>
              <a:buNone/>
              <a:defRPr sz="1000" b="0" i="0" cap="none">
                <a:solidFill>
                  <a:srgbClr val="0B2338"/>
                </a:solidFill>
                <a:latin typeface="Arial Regular" charset="0"/>
                <a:ea typeface="Arial Regular" charset="0"/>
                <a:cs typeface="Arial Regular" charset="0"/>
              </a:defRPr>
            </a:lvl1pPr>
          </a:lstStyle>
          <a:p>
            <a:r>
              <a:rPr lang="en-US" dirty="0"/>
              <a:t>Drag photo to placeholder or click on icon to place file from file.</a:t>
            </a:r>
          </a:p>
        </p:txBody>
      </p:sp>
      <p:sp>
        <p:nvSpPr>
          <p:cNvPr id="25" name="Text Placeholder 11">
            <a:extLst>
              <a:ext uri="{FF2B5EF4-FFF2-40B4-BE49-F238E27FC236}">
                <a16:creationId xmlns:a16="http://schemas.microsoft.com/office/drawing/2014/main" id="{9AB02D0F-3CC6-6245-8DB2-80D316CCD2D2}"/>
              </a:ext>
            </a:extLst>
          </p:cNvPr>
          <p:cNvSpPr>
            <a:spLocks noGrp="1"/>
          </p:cNvSpPr>
          <p:nvPr>
            <p:ph type="body" sz="quarter" idx="47" hasCustomPrompt="1"/>
          </p:nvPr>
        </p:nvSpPr>
        <p:spPr>
          <a:xfrm>
            <a:off x="5371994" y="3879379"/>
            <a:ext cx="2063127"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pic>
        <p:nvPicPr>
          <p:cNvPr id="26" name="Picture 25">
            <a:extLst>
              <a:ext uri="{FF2B5EF4-FFF2-40B4-BE49-F238E27FC236}">
                <a16:creationId xmlns:a16="http://schemas.microsoft.com/office/drawing/2014/main" id="{B081D806-57EA-4AF1-804A-82512300C1B8}"/>
              </a:ext>
            </a:extLst>
          </p:cNvPr>
          <p:cNvPicPr>
            <a:picLocks/>
          </p:cNvPicPr>
          <p:nvPr userDrawn="1"/>
        </p:nvPicPr>
        <p:blipFill>
          <a:blip r:embed="rId2"/>
          <a:stretch>
            <a:fillRect/>
          </a:stretch>
        </p:blipFill>
        <p:spPr>
          <a:xfrm>
            <a:off x="460374" y="6518444"/>
            <a:ext cx="557700" cy="154923"/>
          </a:xfrm>
          <a:prstGeom prst="rect">
            <a:avLst/>
          </a:prstGeom>
        </p:spPr>
      </p:pic>
      <p:sp>
        <p:nvSpPr>
          <p:cNvPr id="29" name="Text Placeholder 20">
            <a:extLst>
              <a:ext uri="{FF2B5EF4-FFF2-40B4-BE49-F238E27FC236}">
                <a16:creationId xmlns:a16="http://schemas.microsoft.com/office/drawing/2014/main" id="{184C264F-0E9F-491A-B9F1-689D83291E1F}"/>
              </a:ext>
            </a:extLst>
          </p:cNvPr>
          <p:cNvSpPr>
            <a:spLocks noGrp="1"/>
          </p:cNvSpPr>
          <p:nvPr>
            <p:ph type="body" sz="quarter" idx="24"/>
          </p:nvPr>
        </p:nvSpPr>
        <p:spPr>
          <a:xfrm>
            <a:off x="4735687" y="3202946"/>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Cl</a:t>
            </a:r>
          </a:p>
        </p:txBody>
      </p:sp>
      <p:sp>
        <p:nvSpPr>
          <p:cNvPr id="30" name="Oval 29">
            <a:extLst>
              <a:ext uri="{FF2B5EF4-FFF2-40B4-BE49-F238E27FC236}">
                <a16:creationId xmlns:a16="http://schemas.microsoft.com/office/drawing/2014/main" id="{C6D05E11-516A-48DD-915D-750404B133B4}"/>
              </a:ext>
            </a:extLst>
          </p:cNvPr>
          <p:cNvSpPr/>
          <p:nvPr userDrawn="1"/>
        </p:nvSpPr>
        <p:spPr>
          <a:xfrm>
            <a:off x="696997" y="3200856"/>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7184C83-DCBA-4EA4-865C-08BB84947FEB}"/>
              </a:ext>
            </a:extLst>
          </p:cNvPr>
          <p:cNvSpPr/>
          <p:nvPr userDrawn="1"/>
        </p:nvSpPr>
        <p:spPr>
          <a:xfrm>
            <a:off x="2647040" y="3205097"/>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D07D54D-1928-453C-A10F-D11DAE69D5F4}"/>
              </a:ext>
            </a:extLst>
          </p:cNvPr>
          <p:cNvSpPr/>
          <p:nvPr userDrawn="1"/>
        </p:nvSpPr>
        <p:spPr>
          <a:xfrm>
            <a:off x="2747520" y="3323495"/>
            <a:ext cx="9144" cy="28008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442A626-EA4A-412E-BA23-217FD25FF006}"/>
              </a:ext>
            </a:extLst>
          </p:cNvPr>
          <p:cNvSpPr/>
          <p:nvPr userDrawn="1"/>
        </p:nvSpPr>
        <p:spPr>
          <a:xfrm>
            <a:off x="805702" y="2985860"/>
            <a:ext cx="9144"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24DB29EC-A6A1-4B64-ABB7-A5081788F7FD}"/>
              </a:ext>
            </a:extLst>
          </p:cNvPr>
          <p:cNvSpPr/>
          <p:nvPr userDrawn="1"/>
        </p:nvSpPr>
        <p:spPr>
          <a:xfrm>
            <a:off x="8771202" y="3295436"/>
            <a:ext cx="9144" cy="64008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Placeholder 20">
            <a:extLst>
              <a:ext uri="{FF2B5EF4-FFF2-40B4-BE49-F238E27FC236}">
                <a16:creationId xmlns:a16="http://schemas.microsoft.com/office/drawing/2014/main" id="{305A4E1B-C39C-40EC-B1B1-0EA162CF6134}"/>
              </a:ext>
            </a:extLst>
          </p:cNvPr>
          <p:cNvSpPr>
            <a:spLocks noGrp="1"/>
          </p:cNvSpPr>
          <p:nvPr>
            <p:ph type="body" sz="quarter" idx="46" hasCustomPrompt="1"/>
          </p:nvPr>
        </p:nvSpPr>
        <p:spPr>
          <a:xfrm>
            <a:off x="5242318" y="3233347"/>
            <a:ext cx="148090" cy="150176"/>
          </a:xfrm>
          <a:prstGeom prst="ellipse">
            <a:avLst/>
          </a:prstGeom>
          <a:solidFill>
            <a:schemeClr val="tx1"/>
          </a:solidFill>
        </p:spPr>
        <p:txBody>
          <a:bodyPr>
            <a:normAutofit/>
          </a:bodyPr>
          <a:lstStyle>
            <a:lvl1pPr>
              <a:defRPr sz="100" b="0" i="0">
                <a:solidFill>
                  <a:schemeClr val="accent4"/>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es</a:t>
            </a:r>
          </a:p>
        </p:txBody>
      </p:sp>
      <p:sp>
        <p:nvSpPr>
          <p:cNvPr id="36" name="Text Placeholder 20">
            <a:extLst>
              <a:ext uri="{FF2B5EF4-FFF2-40B4-BE49-F238E27FC236}">
                <a16:creationId xmlns:a16="http://schemas.microsoft.com/office/drawing/2014/main" id="{389C5EC8-26B5-4663-B314-DAAC656E7357}"/>
              </a:ext>
            </a:extLst>
          </p:cNvPr>
          <p:cNvSpPr>
            <a:spLocks noGrp="1"/>
          </p:cNvSpPr>
          <p:nvPr>
            <p:ph type="body" sz="quarter" idx="49"/>
          </p:nvPr>
        </p:nvSpPr>
        <p:spPr>
          <a:xfrm>
            <a:off x="6749141" y="321400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Cl</a:t>
            </a:r>
          </a:p>
        </p:txBody>
      </p:sp>
      <p:sp>
        <p:nvSpPr>
          <p:cNvPr id="37" name="Rectangle 36">
            <a:extLst>
              <a:ext uri="{FF2B5EF4-FFF2-40B4-BE49-F238E27FC236}">
                <a16:creationId xmlns:a16="http://schemas.microsoft.com/office/drawing/2014/main" id="{A6E3CE03-3EFE-4EAA-9C4F-718840AEC4F4}"/>
              </a:ext>
            </a:extLst>
          </p:cNvPr>
          <p:cNvSpPr/>
          <p:nvPr userDrawn="1"/>
        </p:nvSpPr>
        <p:spPr>
          <a:xfrm>
            <a:off x="6865399" y="3058930"/>
            <a:ext cx="9144"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7405CF11-6079-4A46-9F66-36F69F7B6F4E}"/>
              </a:ext>
            </a:extLst>
          </p:cNvPr>
          <p:cNvSpPr/>
          <p:nvPr userDrawn="1"/>
        </p:nvSpPr>
        <p:spPr>
          <a:xfrm>
            <a:off x="4846984" y="1045413"/>
            <a:ext cx="9144" cy="21945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 Placeholder 20">
            <a:extLst>
              <a:ext uri="{FF2B5EF4-FFF2-40B4-BE49-F238E27FC236}">
                <a16:creationId xmlns:a16="http://schemas.microsoft.com/office/drawing/2014/main" id="{C22A85A3-DEB6-42BA-A2FF-9B8761594B09}"/>
              </a:ext>
            </a:extLst>
          </p:cNvPr>
          <p:cNvSpPr>
            <a:spLocks noGrp="1"/>
          </p:cNvSpPr>
          <p:nvPr>
            <p:ph type="body" sz="quarter" idx="50"/>
          </p:nvPr>
        </p:nvSpPr>
        <p:spPr>
          <a:xfrm>
            <a:off x="8666117" y="320509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Cl</a:t>
            </a:r>
          </a:p>
        </p:txBody>
      </p:sp>
      <p:sp>
        <p:nvSpPr>
          <p:cNvPr id="40" name="Rectangle 39">
            <a:extLst>
              <a:ext uri="{FF2B5EF4-FFF2-40B4-BE49-F238E27FC236}">
                <a16:creationId xmlns:a16="http://schemas.microsoft.com/office/drawing/2014/main" id="{A09A23BD-AEBB-4BB6-A3F7-B35D4EECB94E}"/>
              </a:ext>
            </a:extLst>
          </p:cNvPr>
          <p:cNvSpPr/>
          <p:nvPr userDrawn="1"/>
        </p:nvSpPr>
        <p:spPr>
          <a:xfrm>
            <a:off x="5309023" y="3394815"/>
            <a:ext cx="9144" cy="1097280"/>
          </a:xfrm>
          <a:prstGeom prst="rect">
            <a:avLst/>
          </a:prstGeom>
          <a:solidFill>
            <a:srgbClr val="D4D3D4"/>
          </a:solidFill>
          <a:ln>
            <a:solidFill>
              <a:srgbClr val="D4D3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769731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5D9D0C-1FB8-436D-B167-7D9E3864B6B7}"/>
              </a:ext>
            </a:extLst>
          </p:cNvPr>
          <p:cNvPicPr>
            <a:picLocks noChangeAspect="1"/>
          </p:cNvPicPr>
          <p:nvPr userDrawn="1"/>
        </p:nvPicPr>
        <p:blipFill>
          <a:blip r:embed="rId2"/>
          <a:stretch>
            <a:fillRect/>
          </a:stretch>
        </p:blipFill>
        <p:spPr>
          <a:xfrm>
            <a:off x="432912" y="4993711"/>
            <a:ext cx="496482" cy="486327"/>
          </a:xfrm>
          <a:prstGeom prst="rect">
            <a:avLst/>
          </a:prstGeom>
        </p:spPr>
      </p:pic>
      <p:pic>
        <p:nvPicPr>
          <p:cNvPr id="6" name="Picture 5">
            <a:extLst>
              <a:ext uri="{FF2B5EF4-FFF2-40B4-BE49-F238E27FC236}">
                <a16:creationId xmlns:a16="http://schemas.microsoft.com/office/drawing/2014/main" id="{E3D3F905-A55F-4DFE-B71C-27C0AD701714}"/>
              </a:ext>
            </a:extLst>
          </p:cNvPr>
          <p:cNvPicPr>
            <a:picLocks noChangeAspect="1"/>
          </p:cNvPicPr>
          <p:nvPr userDrawn="1"/>
        </p:nvPicPr>
        <p:blipFill>
          <a:blip r:embed="rId3"/>
          <a:stretch>
            <a:fillRect/>
          </a:stretch>
        </p:blipFill>
        <p:spPr>
          <a:xfrm>
            <a:off x="7315200" y="5715000"/>
            <a:ext cx="4174376" cy="416219"/>
          </a:xfrm>
          <a:prstGeom prst="rect">
            <a:avLst/>
          </a:prstGeom>
        </p:spPr>
      </p:pic>
      <p:sp>
        <p:nvSpPr>
          <p:cNvPr id="7" name="Text Placeholder 9">
            <a:extLst>
              <a:ext uri="{FF2B5EF4-FFF2-40B4-BE49-F238E27FC236}">
                <a16:creationId xmlns:a16="http://schemas.microsoft.com/office/drawing/2014/main" id="{B473F95A-71DA-4E3E-9617-D9C1EF720A7A}"/>
              </a:ext>
            </a:extLst>
          </p:cNvPr>
          <p:cNvSpPr>
            <a:spLocks noGrp="1"/>
          </p:cNvSpPr>
          <p:nvPr>
            <p:ph type="body" sz="quarter" idx="12" hasCustomPrompt="1"/>
          </p:nvPr>
        </p:nvSpPr>
        <p:spPr>
          <a:xfrm>
            <a:off x="432912" y="3485851"/>
            <a:ext cx="6117336" cy="2368296"/>
          </a:xfrm>
        </p:spPr>
        <p:txBody>
          <a:bodyPr/>
          <a:lstStyle>
            <a:lvl1pPr>
              <a:defRPr b="0"/>
            </a:lvl1pPr>
            <a:lvl2pPr>
              <a:defRPr/>
            </a:lvl2pPr>
            <a:lvl3pPr marL="0" indent="0">
              <a:buFontTx/>
              <a:buNone/>
              <a:defRPr/>
            </a:lvl3pPr>
            <a:lvl4pPr marL="346075" indent="0">
              <a:buFontTx/>
              <a:buNone/>
              <a:defRPr/>
            </a:lvl4pPr>
          </a:lstStyle>
          <a:p>
            <a:pPr lvl="0"/>
            <a:r>
              <a:rPr lang="en-US" dirty="0"/>
              <a:t>Name</a:t>
            </a:r>
          </a:p>
          <a:p>
            <a:pPr lvl="1"/>
            <a:r>
              <a:rPr lang="en-US" dirty="0"/>
              <a:t>email@mitre.org</a:t>
            </a:r>
          </a:p>
          <a:p>
            <a:pPr lvl="1"/>
            <a:r>
              <a:rPr lang="en-US" dirty="0"/>
              <a:t>    @</a:t>
            </a:r>
            <a:r>
              <a:rPr lang="en-US" dirty="0" err="1"/>
              <a:t>TwitterHandle</a:t>
            </a:r>
            <a:endParaRPr lang="en-US" dirty="0"/>
          </a:p>
          <a:p>
            <a:pPr lvl="1"/>
            <a:r>
              <a:rPr lang="en-US" dirty="0"/>
              <a:t>     linkedin.com/in/</a:t>
            </a:r>
            <a:r>
              <a:rPr lang="en-US" dirty="0" err="1"/>
              <a:t>firstnamelastname</a:t>
            </a:r>
            <a:endParaRPr lang="en-US" dirty="0"/>
          </a:p>
        </p:txBody>
      </p:sp>
      <p:sp>
        <p:nvSpPr>
          <p:cNvPr id="8" name="Text Placeholder 29">
            <a:extLst>
              <a:ext uri="{FF2B5EF4-FFF2-40B4-BE49-F238E27FC236}">
                <a16:creationId xmlns:a16="http://schemas.microsoft.com/office/drawing/2014/main" id="{27621E69-3136-412D-9F02-7617ED327F42}"/>
              </a:ext>
            </a:extLst>
          </p:cNvPr>
          <p:cNvSpPr>
            <a:spLocks noGrp="1"/>
          </p:cNvSpPr>
          <p:nvPr>
            <p:ph type="body" sz="quarter" idx="19" hasCustomPrompt="1"/>
          </p:nvPr>
        </p:nvSpPr>
        <p:spPr>
          <a:xfrm>
            <a:off x="1" y="-32656"/>
            <a:ext cx="10394950" cy="114935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Disclaimer: Presentation Option Only</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Tree>
    <p:extLst>
      <p:ext uri="{BB962C8B-B14F-4D97-AF65-F5344CB8AC3E}">
        <p14:creationId xmlns:p14="http://schemas.microsoft.com/office/powerpoint/2010/main" val="40048208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Project_disclaimer_Navy">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A5A9BEE-33FC-4028-A95F-D2A7B8D4D3C1}"/>
              </a:ext>
            </a:extLst>
          </p:cNvPr>
          <p:cNvSpPr>
            <a:spLocks noGrp="1"/>
          </p:cNvSpPr>
          <p:nvPr>
            <p:ph type="body" sz="quarter" idx="12" hasCustomPrompt="1"/>
          </p:nvPr>
        </p:nvSpPr>
        <p:spPr>
          <a:xfrm>
            <a:off x="457200" y="3497263"/>
            <a:ext cx="4765675" cy="2781300"/>
          </a:xfrm>
        </p:spPr>
        <p:txBody>
          <a:bodyPr/>
          <a:lstStyle>
            <a:lvl1pPr>
              <a:defRPr/>
            </a:lvl1pPr>
            <a:lvl2pPr>
              <a:defRPr/>
            </a:lvl2pPr>
          </a:lstStyle>
          <a:p>
            <a:pPr lvl="0"/>
            <a:r>
              <a:rPr lang="en-US" dirty="0"/>
              <a:t>Project Name</a:t>
            </a:r>
          </a:p>
          <a:p>
            <a:pPr lvl="0"/>
            <a:r>
              <a:rPr lang="en-US" dirty="0"/>
              <a:t>Project Number</a:t>
            </a:r>
          </a:p>
          <a:p>
            <a:pPr lvl="0"/>
            <a:r>
              <a:rPr lang="en-US" dirty="0"/>
              <a:t>Disclaimer text</a:t>
            </a:r>
          </a:p>
          <a:p>
            <a:pPr lvl="1"/>
            <a:r>
              <a:rPr lang="en-US" dirty="0"/>
              <a:t>Additional text</a:t>
            </a:r>
          </a:p>
        </p:txBody>
      </p:sp>
      <p:pic>
        <p:nvPicPr>
          <p:cNvPr id="3" name="Picture 2">
            <a:extLst>
              <a:ext uri="{FF2B5EF4-FFF2-40B4-BE49-F238E27FC236}">
                <a16:creationId xmlns:a16="http://schemas.microsoft.com/office/drawing/2014/main" id="{D6533CC0-0812-4E22-B6BB-A0C1CC7F5ACA}"/>
              </a:ext>
            </a:extLst>
          </p:cNvPr>
          <p:cNvPicPr>
            <a:picLocks noChangeAspect="1"/>
          </p:cNvPicPr>
          <p:nvPr userDrawn="1"/>
        </p:nvPicPr>
        <p:blipFill>
          <a:blip r:embed="rId2"/>
          <a:stretch>
            <a:fillRect/>
          </a:stretch>
        </p:blipFill>
        <p:spPr>
          <a:xfrm>
            <a:off x="7315200" y="5715000"/>
            <a:ext cx="4174376" cy="416219"/>
          </a:xfrm>
          <a:prstGeom prst="rect">
            <a:avLst/>
          </a:prstGeom>
        </p:spPr>
      </p:pic>
      <p:sp>
        <p:nvSpPr>
          <p:cNvPr id="6" name="Text Placeholder 29">
            <a:extLst>
              <a:ext uri="{FF2B5EF4-FFF2-40B4-BE49-F238E27FC236}">
                <a16:creationId xmlns:a16="http://schemas.microsoft.com/office/drawing/2014/main" id="{5CECFA0F-6E30-41CB-8655-2BD7D9FAD580}"/>
              </a:ext>
            </a:extLst>
          </p:cNvPr>
          <p:cNvSpPr txBox="1">
            <a:spLocks/>
          </p:cNvSpPr>
          <p:nvPr userDrawn="1"/>
        </p:nvSpPr>
        <p:spPr>
          <a:xfrm>
            <a:off x="1" y="-32656"/>
            <a:ext cx="10394950" cy="1149350"/>
          </a:xfrm>
          <a:prstGeom prst="rect">
            <a:avLst/>
          </a:prstGeo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sz="2400" b="1" i="0" kern="1200" cap="none" baseline="0">
                <a:solidFill>
                  <a:srgbClr val="FFFF00"/>
                </a:solidFill>
                <a:latin typeface="+mn-lt"/>
                <a:ea typeface="Arial Narrow" charset="0"/>
                <a:cs typeface="Arial Narrow" charset="0"/>
              </a:defRPr>
            </a:lvl1pPr>
            <a:lvl2pPr marL="9525" indent="0" algn="l" defTabSz="914400" rtl="0" eaLnBrk="1" latinLnBrk="0" hangingPunct="1">
              <a:lnSpc>
                <a:spcPct val="10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100000"/>
              </a:lnSpc>
              <a:spcBef>
                <a:spcPts val="600"/>
              </a:spcBef>
              <a:spcAft>
                <a:spcPts val="600"/>
              </a:spcAft>
              <a:buClrTx/>
              <a:buSzPct val="110000"/>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100000"/>
              </a:lnSpc>
              <a:spcBef>
                <a:spcPts val="500"/>
              </a:spcBef>
              <a:spcAft>
                <a:spcPts val="600"/>
              </a:spcAft>
              <a:buClrTx/>
              <a:buSzPct val="110000"/>
              <a:buFont typeface="Wingdings" panose="05000000000000000000" pitchFamily="2" charset="2"/>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100000"/>
              </a:lnSpc>
              <a:spcBef>
                <a:spcPts val="600"/>
              </a:spcBef>
              <a:spcAft>
                <a:spcPts val="600"/>
              </a:spcAft>
              <a:buClrTx/>
              <a:buSzPct val="95000"/>
              <a:buFont typeface="Wingdings" panose="05000000000000000000" pitchFamily="2" charset="2"/>
              <a:buChar char="§"/>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100000"/>
              </a:lnSpc>
              <a:spcBef>
                <a:spcPts val="600"/>
              </a:spcBef>
              <a:spcAft>
                <a:spcPts val="600"/>
              </a:spcAft>
              <a:buClrTx/>
              <a:buSzPct val="110000"/>
              <a:buFont typeface="Wingdings" panose="05000000000000000000" pitchFamily="2" charset="2"/>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100000"/>
              </a:lnSpc>
              <a:spcBef>
                <a:spcPts val="500"/>
              </a:spcBef>
              <a:buFont typeface="Wingdings" panose="05000000000000000000" pitchFamily="2" charset="2"/>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defRPr/>
            </a:pPr>
            <a:r>
              <a:rPr lang="en-US"/>
              <a:t>Disclaimer: Presentation Option Only</a:t>
            </a:r>
            <a:endParaRPr lang="en-US" altLang="en-US" dirty="0">
              <a:solidFill>
                <a:schemeClr val="accent2"/>
              </a:solidFill>
              <a:latin typeface="Arial" panose="020B0604020202020204" pitchFamily="34" charset="0"/>
            </a:endParaRPr>
          </a:p>
        </p:txBody>
      </p:sp>
      <p:sp>
        <p:nvSpPr>
          <p:cNvPr id="8" name="Text Placeholder 6">
            <a:extLst>
              <a:ext uri="{FF2B5EF4-FFF2-40B4-BE49-F238E27FC236}">
                <a16:creationId xmlns:a16="http://schemas.microsoft.com/office/drawing/2014/main" id="{15C892AD-B5C2-4E9D-A06B-A6C82AAA048D}"/>
              </a:ext>
            </a:extLst>
          </p:cNvPr>
          <p:cNvSpPr>
            <a:spLocks noGrp="1"/>
          </p:cNvSpPr>
          <p:nvPr>
            <p:ph type="body" sz="quarter" idx="13" hasCustomPrompt="1"/>
          </p:nvPr>
        </p:nvSpPr>
        <p:spPr>
          <a:xfrm>
            <a:off x="0" y="579437"/>
            <a:ext cx="11666481" cy="91440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If needed, use this slide to add required contract or project information specific to your sponsor.</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Tree>
    <p:extLst>
      <p:ext uri="{BB962C8B-B14F-4D97-AF65-F5344CB8AC3E}">
        <p14:creationId xmlns:p14="http://schemas.microsoft.com/office/powerpoint/2010/main" val="26374731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005B9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08063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Title_content_White">
    <p:bg>
      <p:bgRef idx="1001">
        <a:schemeClr val="bg2"/>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96281"/>
            <a:ext cx="11277600" cy="693337"/>
          </a:xfrm>
        </p:spPr>
        <p:txBody>
          <a:bodyPr/>
          <a:lstStyle>
            <a:lvl1pPr>
              <a:defRPr sz="3200">
                <a:solidFill>
                  <a:schemeClr val="tx2"/>
                </a:solidFill>
              </a:defRPr>
            </a:lvl1pPr>
          </a:lstStyle>
          <a:p>
            <a:r>
              <a:rPr lang="en-US" dirty="0"/>
              <a:t>Slide Title, Arial 32 pt.</a:t>
            </a:r>
          </a:p>
        </p:txBody>
      </p:sp>
      <p:sp>
        <p:nvSpPr>
          <p:cNvPr id="4" name="Content Placeholder 3">
            <a:extLst>
              <a:ext uri="{FF2B5EF4-FFF2-40B4-BE49-F238E27FC236}">
                <a16:creationId xmlns:a16="http://schemas.microsoft.com/office/drawing/2014/main" id="{738D90CE-67F6-4B4B-B71D-C7D5E38835C9}"/>
              </a:ext>
            </a:extLst>
          </p:cNvPr>
          <p:cNvSpPr>
            <a:spLocks noGrp="1"/>
          </p:cNvSpPr>
          <p:nvPr>
            <p:ph sz="quarter" idx="12" hasCustomPrompt="1"/>
          </p:nvPr>
        </p:nvSpPr>
        <p:spPr>
          <a:xfrm>
            <a:off x="457200" y="1191491"/>
            <a:ext cx="11277600" cy="5056909"/>
          </a:xfrm>
        </p:spPr>
        <p:txBody>
          <a:bodyPr/>
          <a:lstStyle>
            <a:lvl1pPr>
              <a:defRPr/>
            </a:lvl1pPr>
          </a:lstStyle>
          <a:p>
            <a:pPr lvl="0"/>
            <a:r>
              <a:rPr lang="en-US" dirty="0"/>
              <a:t>Click to add content</a:t>
            </a:r>
          </a:p>
        </p:txBody>
      </p:sp>
      <p:pic>
        <p:nvPicPr>
          <p:cNvPr id="6" name="Graphic 5">
            <a:extLst>
              <a:ext uri="{FF2B5EF4-FFF2-40B4-BE49-F238E27FC236}">
                <a16:creationId xmlns:a16="http://schemas.microsoft.com/office/drawing/2014/main" id="{A57D9EBC-22D5-4207-8D7D-F6FCCA168D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2521754407"/>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ullet List_White">
    <p:bg>
      <p:bgRef idx="1001">
        <a:schemeClr val="bg2"/>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96905"/>
            <a:ext cx="11277600" cy="693337"/>
          </a:xfrm>
        </p:spPr>
        <p:txBody>
          <a:bodyPr/>
          <a:lstStyle>
            <a:lvl1pPr>
              <a:defRPr sz="3200">
                <a:solidFill>
                  <a:schemeClr val="tx2"/>
                </a:solidFill>
              </a:defRPr>
            </a:lvl1pPr>
          </a:lstStyle>
          <a:p>
            <a:r>
              <a:rPr lang="en-US" dirty="0"/>
              <a:t>Slide Title, Arial 32 pt.</a:t>
            </a:r>
          </a:p>
        </p:txBody>
      </p:sp>
      <p:sp>
        <p:nvSpPr>
          <p:cNvPr id="8" name="Content Placeholder 4">
            <a:extLst>
              <a:ext uri="{FF2B5EF4-FFF2-40B4-BE49-F238E27FC236}">
                <a16:creationId xmlns:a16="http://schemas.microsoft.com/office/drawing/2014/main" id="{86B32392-5B55-403B-BA4E-35EE7D3DE154}"/>
              </a:ext>
            </a:extLst>
          </p:cNvPr>
          <p:cNvSpPr>
            <a:spLocks noGrp="1"/>
          </p:cNvSpPr>
          <p:nvPr>
            <p:ph sz="quarter" idx="12" hasCustomPrompt="1"/>
          </p:nvPr>
        </p:nvSpPr>
        <p:spPr>
          <a:xfrm>
            <a:off x="457200" y="1246909"/>
            <a:ext cx="11277600" cy="5001491"/>
          </a:xfrm>
        </p:spPr>
        <p:txBody>
          <a:bodyPr>
            <a:noAutofit/>
          </a:bodyPr>
          <a:lstStyle>
            <a:lvl1pPr marL="225425" indent="-225425">
              <a:buFont typeface="Wingdings" panose="05000000000000000000" pitchFamily="2" charset="2"/>
              <a:buChar char="§"/>
              <a:defRPr b="0">
                <a:solidFill>
                  <a:schemeClr val="tx2"/>
                </a:solidFill>
              </a:defRPr>
            </a:lvl1pPr>
            <a:lvl2pPr marL="688975" indent="-344488">
              <a:buClr>
                <a:schemeClr val="tx1"/>
              </a:buClr>
              <a:buSzPct val="110000"/>
              <a:buFont typeface="Wingdings" panose="05000000000000000000" pitchFamily="2" charset="2"/>
              <a:buChar char="§"/>
              <a:defRPr>
                <a:solidFill>
                  <a:schemeClr val="tx2"/>
                </a:solidFill>
              </a:defRPr>
            </a:lvl2pPr>
            <a:lvl3pPr marL="1033463" indent="-344488">
              <a:buFont typeface="Wingdings" panose="05000000000000000000" pitchFamily="2" charset="2"/>
              <a:buChar char="§"/>
              <a:defRPr sz="2200">
                <a:solidFill>
                  <a:schemeClr val="tx2"/>
                </a:solidFill>
              </a:defRPr>
            </a:lvl3pPr>
            <a:lvl4pPr marL="1033463" indent="-344488">
              <a:buFont typeface="Courier New" panose="02070309020205020404" pitchFamily="49" charset="0"/>
              <a:buChar char="o"/>
              <a:defRPr sz="2200">
                <a:solidFill>
                  <a:schemeClr val="tx2"/>
                </a:solidFill>
              </a:defRPr>
            </a:lvl4pPr>
            <a:lvl5pPr marL="1377950" indent="-238125">
              <a:buFont typeface="Wingdings" panose="05000000000000000000" pitchFamily="2" charset="2"/>
              <a:buChar char="§"/>
              <a:defRPr sz="1800">
                <a:solidFill>
                  <a:schemeClr val="tx2"/>
                </a:solidFill>
              </a:defRPr>
            </a:lvl5pPr>
            <a:lvl6pPr marL="1603375" indent="-225425">
              <a:buFont typeface="Wingdings" panose="05000000000000000000" pitchFamily="2" charset="2"/>
              <a:buChar char="§"/>
              <a:defRPr sz="1600">
                <a:solidFill>
                  <a:schemeClr val="tx1"/>
                </a:solidFill>
              </a:defRPr>
            </a:lvl6pPr>
          </a:lstStyle>
          <a:p>
            <a:pPr lvl="0"/>
            <a:r>
              <a:rPr lang="en-US" dirty="0"/>
              <a:t>Click to edit master text styles</a:t>
            </a:r>
          </a:p>
          <a:p>
            <a:pPr lvl="1"/>
            <a:r>
              <a:rPr lang="en-US" dirty="0"/>
              <a:t>Second level</a:t>
            </a:r>
          </a:p>
          <a:p>
            <a:pPr lvl="2"/>
            <a:r>
              <a:rPr lang="en-US" dirty="0"/>
              <a:t>Third level</a:t>
            </a:r>
          </a:p>
          <a:p>
            <a:pPr lvl="4"/>
            <a:r>
              <a:rPr lang="en-US" dirty="0"/>
              <a:t>Fourth level</a:t>
            </a:r>
          </a:p>
          <a:p>
            <a:pPr lvl="5"/>
            <a:r>
              <a:rPr lang="en-US" dirty="0"/>
              <a:t>Fifth level</a:t>
            </a:r>
          </a:p>
        </p:txBody>
      </p:sp>
      <p:pic>
        <p:nvPicPr>
          <p:cNvPr id="10" name="Graphic 9">
            <a:extLst>
              <a:ext uri="{FF2B5EF4-FFF2-40B4-BE49-F238E27FC236}">
                <a16:creationId xmlns:a16="http://schemas.microsoft.com/office/drawing/2014/main" id="{49099A86-3DE4-41E9-9CDD-9E48744D9D7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1863610905"/>
      </p:ext>
    </p:extLst>
  </p:cSld>
  <p:clrMapOvr>
    <a:overrideClrMapping bg1="dk1" tx1="lt1" bg2="dk2" tx2="lt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mage Left With Text_Navy">
    <p:bg>
      <p:bgRef idx="1001">
        <a:schemeClr val="bg2"/>
      </p:bgRef>
    </p:bg>
    <p:spTree>
      <p:nvGrpSpPr>
        <p:cNvPr id="1" name=""/>
        <p:cNvGrpSpPr/>
        <p:nvPr/>
      </p:nvGrpSpPr>
      <p:grpSpPr>
        <a:xfrm>
          <a:off x="0" y="0"/>
          <a:ext cx="0" cy="0"/>
          <a:chOff x="0" y="0"/>
          <a:chExt cx="0" cy="0"/>
        </a:xfrm>
      </p:grpSpPr>
      <p:sp>
        <p:nvSpPr>
          <p:cNvPr id="21" name="Picture Placeholder 15"/>
          <p:cNvSpPr>
            <a:spLocks noGrp="1"/>
          </p:cNvSpPr>
          <p:nvPr>
            <p:ph type="pic" sz="quarter" idx="17" hasCustomPrompt="1"/>
          </p:nvPr>
        </p:nvSpPr>
        <p:spPr>
          <a:xfrm>
            <a:off x="0" y="0"/>
            <a:ext cx="5888334" cy="6858001"/>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chemeClr val="accent2"/>
                </a:solidFill>
              </a:defRPr>
            </a:lvl1pPr>
          </a:lstStyle>
          <a:p>
            <a:r>
              <a:rPr lang="en-US" dirty="0"/>
              <a:t>Drag photo to placeholder or click on icon to place photo from file. Ensure image is large enough in size and resolution.</a:t>
            </a:r>
          </a:p>
        </p:txBody>
      </p:sp>
      <p:sp>
        <p:nvSpPr>
          <p:cNvPr id="8" name="Title 7"/>
          <p:cNvSpPr>
            <a:spLocks noGrp="1"/>
          </p:cNvSpPr>
          <p:nvPr>
            <p:ph type="title" hasCustomPrompt="1"/>
          </p:nvPr>
        </p:nvSpPr>
        <p:spPr>
          <a:xfrm>
            <a:off x="6096000" y="394005"/>
            <a:ext cx="5630974" cy="584775"/>
          </a:xfrm>
        </p:spPr>
        <p:txBody>
          <a:bodyPr wrap="square">
            <a:spAutoFit/>
          </a:bodyPr>
          <a:lstStyle>
            <a:lvl1pPr>
              <a:lnSpc>
                <a:spcPct val="100000"/>
              </a:lnSpc>
              <a:defRPr sz="3200" baseline="0">
                <a:solidFill>
                  <a:schemeClr val="tx1"/>
                </a:solidFill>
              </a:defRPr>
            </a:lvl1pPr>
          </a:lstStyle>
          <a:p>
            <a:r>
              <a:rPr lang="en-US" dirty="0"/>
              <a:t>Slide Title, Arial 32 pt. </a:t>
            </a:r>
          </a:p>
        </p:txBody>
      </p:sp>
      <p:sp>
        <p:nvSpPr>
          <p:cNvPr id="10" name="Text Placeholder 9"/>
          <p:cNvSpPr>
            <a:spLocks noGrp="1"/>
          </p:cNvSpPr>
          <p:nvPr>
            <p:ph type="body" sz="quarter" idx="25" hasCustomPrompt="1"/>
          </p:nvPr>
        </p:nvSpPr>
        <p:spPr>
          <a:xfrm>
            <a:off x="6105236" y="1271754"/>
            <a:ext cx="5630974" cy="1200329"/>
          </a:xfrm>
          <a:prstGeom prst="rect">
            <a:avLst/>
          </a:prstGeom>
        </p:spPr>
        <p:txBody>
          <a:bodyPr wrap="square" lIns="91440">
            <a:spAutoFit/>
          </a:bodyPr>
          <a:lstStyle>
            <a:lvl1pPr>
              <a:defRPr b="0">
                <a:solidFill>
                  <a:schemeClr val="tx2"/>
                </a:solidFill>
              </a:defRPr>
            </a:lvl1pPr>
            <a:lvl2pPr marL="9525" indent="0">
              <a:lnSpc>
                <a:spcPct val="100000"/>
              </a:lnSpc>
              <a:buFontTx/>
              <a:buNone/>
              <a:defRPr>
                <a:solidFill>
                  <a:schemeClr val="tx1"/>
                </a:solidFill>
              </a:defRPr>
            </a:lvl2pPr>
          </a:lstStyle>
          <a:p>
            <a:pPr lvl="1"/>
            <a:r>
              <a:rPr lang="en-US" dirty="0"/>
              <a:t>Lorem ipsum dolor sit </a:t>
            </a:r>
            <a:r>
              <a:rPr lang="en-US" dirty="0" err="1"/>
              <a:t>amet</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a:t>
            </a:r>
          </a:p>
        </p:txBody>
      </p:sp>
      <p:sp>
        <p:nvSpPr>
          <p:cNvPr id="7" name="Content Placeholder 3"/>
          <p:cNvSpPr>
            <a:spLocks noGrp="1"/>
          </p:cNvSpPr>
          <p:nvPr>
            <p:ph sz="quarter" idx="26" hasCustomPrompt="1"/>
          </p:nvPr>
        </p:nvSpPr>
        <p:spPr>
          <a:xfrm>
            <a:off x="6105236" y="2798064"/>
            <a:ext cx="5630974" cy="3456432"/>
          </a:xfrm>
          <a:prstGeom prst="rect">
            <a:avLst/>
          </a:prstGeom>
        </p:spPr>
        <p:txBody>
          <a:bodyPr lIns="91440">
            <a:noAutofit/>
          </a:bodyPr>
          <a:lstStyle>
            <a:lvl1pPr>
              <a:lnSpc>
                <a:spcPct val="100000"/>
              </a:lnSpc>
              <a:defRPr>
                <a:solidFill>
                  <a:schemeClr val="tx1"/>
                </a:solidFill>
              </a:defRPr>
            </a:lvl1pPr>
            <a:lvl2pPr>
              <a:lnSpc>
                <a:spcPct val="100000"/>
              </a:lnSpc>
              <a:defRPr>
                <a:solidFill>
                  <a:schemeClr val="tx1"/>
                </a:solidFill>
              </a:defRPr>
            </a:lvl2pPr>
            <a:lvl3pPr>
              <a:lnSpc>
                <a:spcPct val="100000"/>
              </a:lnSpc>
              <a:defRPr>
                <a:solidFill>
                  <a:schemeClr val="tx1"/>
                </a:solidFill>
              </a:defRPr>
            </a:lvl3pPr>
            <a:lvl4pPr>
              <a:lnSpc>
                <a:spcPct val="100000"/>
              </a:lnSpc>
              <a:defRPr>
                <a:solidFill>
                  <a:schemeClr val="tx1"/>
                </a:solidFill>
              </a:defRPr>
            </a:lvl4pPr>
            <a:lvl5pPr marL="1147572" indent="-342900">
              <a:lnSpc>
                <a:spcPct val="100000"/>
              </a:lnSpc>
              <a:defRPr lang="en-US" sz="2200" b="0" i="0" kern="1200" baseline="0" dirty="0">
                <a:solidFill>
                  <a:schemeClr val="tx1"/>
                </a:solidFill>
                <a:latin typeface="+mn-lt"/>
                <a:ea typeface="Arial Narrow" charset="0"/>
                <a:cs typeface="Arial Narrow" charset="0"/>
              </a:defRPr>
            </a:lvl5pPr>
            <a:lvl6pPr>
              <a:lnSpc>
                <a:spcPct val="100000"/>
              </a:lnSpc>
              <a:defRPr>
                <a:solidFill>
                  <a:schemeClr val="tx1"/>
                </a:solidFill>
              </a:defRPr>
            </a:lvl6pPr>
            <a:lvl7pPr>
              <a:lnSpc>
                <a:spcPct val="100000"/>
              </a:lnSpc>
              <a:defRPr>
                <a:solidFill>
                  <a:schemeClr val="tx1"/>
                </a:solidFill>
              </a:defRPr>
            </a:lvl7pPr>
          </a:lstStyle>
          <a:p>
            <a:pPr lvl="0"/>
            <a:r>
              <a:rPr lang="en-US" dirty="0"/>
              <a:t>Arial 24 pt. Edit master text styles</a:t>
            </a:r>
          </a:p>
          <a:p>
            <a:pPr lvl="1"/>
            <a:r>
              <a:rPr lang="en-US" dirty="0"/>
              <a:t>Arial 24 PT. Second level</a:t>
            </a:r>
          </a:p>
          <a:p>
            <a:pPr lvl="2"/>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
        <p:nvSpPr>
          <p:cNvPr id="2" name="Slide Number Placeholder 1"/>
          <p:cNvSpPr>
            <a:spLocks noGrp="1"/>
          </p:cNvSpPr>
          <p:nvPr>
            <p:ph type="sldNum" sz="quarter" idx="27"/>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9" name="Picture 8">
            <a:extLst>
              <a:ext uri="{FF2B5EF4-FFF2-40B4-BE49-F238E27FC236}">
                <a16:creationId xmlns:a16="http://schemas.microsoft.com/office/drawing/2014/main" id="{D8FA25F6-C9BE-4D77-A821-2D5BB0C1BEF0}"/>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071290734"/>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Image Left With Text_Navy">
    <p:bg>
      <p:bgRef idx="1001">
        <a:schemeClr val="bg2"/>
      </p:bgRef>
    </p:bg>
    <p:spTree>
      <p:nvGrpSpPr>
        <p:cNvPr id="1" name=""/>
        <p:cNvGrpSpPr/>
        <p:nvPr/>
      </p:nvGrpSpPr>
      <p:grpSpPr>
        <a:xfrm>
          <a:off x="0" y="0"/>
          <a:ext cx="0" cy="0"/>
          <a:chOff x="0" y="0"/>
          <a:chExt cx="0" cy="0"/>
        </a:xfrm>
      </p:grpSpPr>
      <p:sp>
        <p:nvSpPr>
          <p:cNvPr id="21" name="Picture Placeholder 15"/>
          <p:cNvSpPr>
            <a:spLocks noGrp="1"/>
          </p:cNvSpPr>
          <p:nvPr>
            <p:ph type="pic" sz="quarter" idx="17" hasCustomPrompt="1"/>
          </p:nvPr>
        </p:nvSpPr>
        <p:spPr>
          <a:xfrm>
            <a:off x="0" y="0"/>
            <a:ext cx="5888334" cy="6858001"/>
          </a:xfrm>
          <a:prstGeom prst="rect">
            <a:avLst/>
          </a:prstGeom>
          <a:solidFill>
            <a:schemeClr val="bg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Ensure image is large enough in size and resolution.</a:t>
            </a:r>
          </a:p>
        </p:txBody>
      </p:sp>
      <p:sp>
        <p:nvSpPr>
          <p:cNvPr id="8" name="Title 7"/>
          <p:cNvSpPr>
            <a:spLocks noGrp="1"/>
          </p:cNvSpPr>
          <p:nvPr>
            <p:ph type="title" hasCustomPrompt="1"/>
          </p:nvPr>
        </p:nvSpPr>
        <p:spPr>
          <a:xfrm>
            <a:off x="6096000" y="394005"/>
            <a:ext cx="5630974" cy="584775"/>
          </a:xfrm>
        </p:spPr>
        <p:txBody>
          <a:bodyPr wrap="square">
            <a:spAutoFit/>
          </a:bodyPr>
          <a:lstStyle>
            <a:lvl1pPr>
              <a:lnSpc>
                <a:spcPct val="100000"/>
              </a:lnSpc>
              <a:defRPr sz="3200" baseline="0">
                <a:solidFill>
                  <a:schemeClr val="tx1"/>
                </a:solidFill>
              </a:defRPr>
            </a:lvl1pPr>
          </a:lstStyle>
          <a:p>
            <a:r>
              <a:rPr lang="en-US" dirty="0"/>
              <a:t>Slide Title, Arial 32 pt. </a:t>
            </a:r>
          </a:p>
        </p:txBody>
      </p:sp>
      <p:sp>
        <p:nvSpPr>
          <p:cNvPr id="10" name="Text Placeholder 9"/>
          <p:cNvSpPr>
            <a:spLocks noGrp="1"/>
          </p:cNvSpPr>
          <p:nvPr>
            <p:ph type="body" sz="quarter" idx="25" hasCustomPrompt="1"/>
          </p:nvPr>
        </p:nvSpPr>
        <p:spPr>
          <a:xfrm>
            <a:off x="6105236" y="1271754"/>
            <a:ext cx="5630974" cy="1200329"/>
          </a:xfrm>
          <a:prstGeom prst="rect">
            <a:avLst/>
          </a:prstGeom>
        </p:spPr>
        <p:txBody>
          <a:bodyPr wrap="square" lIns="91440">
            <a:spAutoFit/>
          </a:bodyPr>
          <a:lstStyle>
            <a:lvl1pPr>
              <a:defRPr b="0">
                <a:solidFill>
                  <a:schemeClr val="tx2"/>
                </a:solidFill>
              </a:defRPr>
            </a:lvl1pPr>
            <a:lvl2pPr>
              <a:lnSpc>
                <a:spcPct val="100000"/>
              </a:lnSpc>
              <a:defRPr>
                <a:solidFill>
                  <a:schemeClr val="tx1"/>
                </a:solidFill>
              </a:defRPr>
            </a:lvl2pPr>
          </a:lstStyle>
          <a:p>
            <a:pPr lvl="1"/>
            <a:r>
              <a:rPr lang="en-US" dirty="0"/>
              <a:t>Lorem ipsum dolor sit </a:t>
            </a:r>
            <a:r>
              <a:rPr lang="en-US" dirty="0" err="1"/>
              <a:t>amet</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a:t>
            </a:r>
          </a:p>
        </p:txBody>
      </p:sp>
      <p:sp>
        <p:nvSpPr>
          <p:cNvPr id="7" name="Content Placeholder 3"/>
          <p:cNvSpPr>
            <a:spLocks noGrp="1"/>
          </p:cNvSpPr>
          <p:nvPr>
            <p:ph sz="quarter" idx="26" hasCustomPrompt="1"/>
          </p:nvPr>
        </p:nvSpPr>
        <p:spPr>
          <a:xfrm>
            <a:off x="6105236" y="2798064"/>
            <a:ext cx="5630974" cy="3456432"/>
          </a:xfrm>
          <a:prstGeom prst="rect">
            <a:avLst/>
          </a:prstGeom>
        </p:spPr>
        <p:txBody>
          <a:bodyPr lIns="91440">
            <a:noAutofit/>
          </a:bodyPr>
          <a:lstStyle>
            <a:lvl1pPr>
              <a:lnSpc>
                <a:spcPct val="100000"/>
              </a:lnSpc>
              <a:defRPr>
                <a:solidFill>
                  <a:schemeClr val="tx1"/>
                </a:solidFill>
              </a:defRPr>
            </a:lvl1pPr>
            <a:lvl2pPr>
              <a:lnSpc>
                <a:spcPct val="100000"/>
              </a:lnSpc>
              <a:defRPr>
                <a:solidFill>
                  <a:schemeClr val="tx1"/>
                </a:solidFill>
              </a:defRPr>
            </a:lvl2pPr>
            <a:lvl3pPr>
              <a:lnSpc>
                <a:spcPct val="100000"/>
              </a:lnSpc>
              <a:defRPr>
                <a:solidFill>
                  <a:schemeClr val="tx1"/>
                </a:solidFill>
              </a:defRPr>
            </a:lvl3pPr>
            <a:lvl4pPr>
              <a:lnSpc>
                <a:spcPct val="100000"/>
              </a:lnSpc>
              <a:defRPr>
                <a:solidFill>
                  <a:schemeClr val="tx1"/>
                </a:solidFill>
              </a:defRPr>
            </a:lvl4pPr>
            <a:lvl5pPr marL="1147572" indent="-342900">
              <a:lnSpc>
                <a:spcPct val="100000"/>
              </a:lnSpc>
              <a:defRPr lang="en-US" sz="2200" b="0" i="0" kern="1200" baseline="0" dirty="0">
                <a:solidFill>
                  <a:schemeClr val="tx1"/>
                </a:solidFill>
                <a:latin typeface="+mn-lt"/>
                <a:ea typeface="Arial Narrow" charset="0"/>
                <a:cs typeface="Arial Narrow" charset="0"/>
              </a:defRPr>
            </a:lvl5pPr>
            <a:lvl6pPr>
              <a:lnSpc>
                <a:spcPct val="100000"/>
              </a:lnSpc>
              <a:defRPr>
                <a:solidFill>
                  <a:schemeClr val="tx1"/>
                </a:solidFill>
              </a:defRPr>
            </a:lvl6pPr>
            <a:lvl7pPr>
              <a:lnSpc>
                <a:spcPct val="100000"/>
              </a:lnSpc>
              <a:defRPr>
                <a:solidFill>
                  <a:schemeClr val="tx1"/>
                </a:solidFill>
              </a:defRPr>
            </a:lvl7pPr>
          </a:lstStyle>
          <a:p>
            <a:pPr lvl="0"/>
            <a:r>
              <a:rPr lang="en-US" dirty="0"/>
              <a:t>Arial 24 pt. Edit master text styles</a:t>
            </a:r>
          </a:p>
          <a:p>
            <a:pPr lvl="1"/>
            <a:r>
              <a:rPr lang="en-US" dirty="0"/>
              <a:t>Arial 24 PT. Second level</a:t>
            </a:r>
          </a:p>
          <a:p>
            <a:pPr lvl="2"/>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
        <p:nvSpPr>
          <p:cNvPr id="2" name="Slide Number Placeholder 1"/>
          <p:cNvSpPr>
            <a:spLocks noGrp="1"/>
          </p:cNvSpPr>
          <p:nvPr>
            <p:ph type="sldNum" sz="quarter" idx="27"/>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9" name="Picture 8">
            <a:extLst>
              <a:ext uri="{FF2B5EF4-FFF2-40B4-BE49-F238E27FC236}">
                <a16:creationId xmlns:a16="http://schemas.microsoft.com/office/drawing/2014/main" id="{D8FA25F6-C9BE-4D77-A821-2D5BB0C1BEF0}"/>
              </a:ext>
            </a:extLst>
          </p:cNvPr>
          <p:cNvPicPr>
            <a:picLocks/>
          </p:cNvPicPr>
          <p:nvPr userDrawn="1"/>
        </p:nvPicPr>
        <p:blipFill>
          <a:blip r:embed="rId2"/>
          <a:stretch>
            <a:fillRect/>
          </a:stretch>
        </p:blipFill>
        <p:spPr>
          <a:xfrm>
            <a:off x="460374" y="6518444"/>
            <a:ext cx="557700" cy="154923"/>
          </a:xfrm>
          <a:prstGeom prst="rect">
            <a:avLst/>
          </a:prstGeom>
        </p:spPr>
      </p:pic>
      <p:pic>
        <p:nvPicPr>
          <p:cNvPr id="11" name="Graphic 10">
            <a:extLst>
              <a:ext uri="{FF2B5EF4-FFF2-40B4-BE49-F238E27FC236}">
                <a16:creationId xmlns:a16="http://schemas.microsoft.com/office/drawing/2014/main" id="{85B14D0C-2D03-43E9-9DF4-E6E47DC0D25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679556091"/>
      </p:ext>
    </p:extLst>
  </p:cSld>
  <p:clrMapOvr>
    <a:overrideClrMapping bg1="dk1" tx1="lt1" bg2="dk2" tx2="lt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_Quote/Statement With Image_Navy">
    <p:bg>
      <p:bgRef idx="1001">
        <a:schemeClr val="bg2"/>
      </p:bgRef>
    </p:bg>
    <p:spTree>
      <p:nvGrpSpPr>
        <p:cNvPr id="1" name=""/>
        <p:cNvGrpSpPr/>
        <p:nvPr/>
      </p:nvGrpSpPr>
      <p:grpSpPr>
        <a:xfrm>
          <a:off x="0" y="0"/>
          <a:ext cx="0" cy="0"/>
          <a:chOff x="0" y="0"/>
          <a:chExt cx="0" cy="0"/>
        </a:xfrm>
      </p:grpSpPr>
      <p:sp>
        <p:nvSpPr>
          <p:cNvPr id="21" name="Picture Placeholder 15"/>
          <p:cNvSpPr>
            <a:spLocks noGrp="1"/>
          </p:cNvSpPr>
          <p:nvPr>
            <p:ph type="pic" sz="quarter" idx="17" hasCustomPrompt="1"/>
          </p:nvPr>
        </p:nvSpPr>
        <p:spPr>
          <a:xfrm>
            <a:off x="0" y="-1"/>
            <a:ext cx="5888334" cy="6858001"/>
          </a:xfrm>
          <a:prstGeom prst="rect">
            <a:avLst/>
          </a:prstGeom>
          <a:solidFill>
            <a:schemeClr val="bg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Ensure image is large enough in size and resolution.</a:t>
            </a:r>
          </a:p>
        </p:txBody>
      </p:sp>
      <p:sp>
        <p:nvSpPr>
          <p:cNvPr id="8" name="Title 7"/>
          <p:cNvSpPr>
            <a:spLocks noGrp="1"/>
          </p:cNvSpPr>
          <p:nvPr>
            <p:ph type="title" hasCustomPrompt="1"/>
          </p:nvPr>
        </p:nvSpPr>
        <p:spPr>
          <a:xfrm>
            <a:off x="6232354" y="1908079"/>
            <a:ext cx="5524500" cy="3083921"/>
          </a:xfrm>
          <a:prstGeom prst="rect">
            <a:avLst/>
          </a:prstGeom>
        </p:spPr>
        <p:txBody>
          <a:bodyPr>
            <a:spAutoFit/>
          </a:bodyPr>
          <a:lstStyle>
            <a:lvl1pPr>
              <a:defRPr sz="5400" cap="none" baseline="0">
                <a:solidFill>
                  <a:schemeClr val="tx1"/>
                </a:solidFill>
                <a:latin typeface="Arial" panose="020B0604020202020204" pitchFamily="34" charset="0"/>
                <a:cs typeface="Arial" panose="020B0604020202020204" pitchFamily="34" charset="0"/>
              </a:defRPr>
            </a:lvl1pPr>
          </a:lstStyle>
          <a:p>
            <a:r>
              <a:rPr lang="en-US" dirty="0"/>
              <a:t>Arial 54 Pt. Lorem Ipsum Dolor Sit </a:t>
            </a:r>
            <a:r>
              <a:rPr lang="en-US" dirty="0" err="1"/>
              <a:t>Amat</a:t>
            </a:r>
            <a:r>
              <a:rPr lang="en-US" dirty="0"/>
              <a:t> </a:t>
            </a:r>
            <a:r>
              <a:rPr lang="en-US" dirty="0" err="1"/>
              <a:t>Siscut</a:t>
            </a:r>
            <a:endParaRPr lang="en-US" dirty="0"/>
          </a:p>
        </p:txBody>
      </p:sp>
      <p:pic>
        <p:nvPicPr>
          <p:cNvPr id="9" name="Graphic 8">
            <a:extLst>
              <a:ext uri="{FF2B5EF4-FFF2-40B4-BE49-F238E27FC236}">
                <a16:creationId xmlns:a16="http://schemas.microsoft.com/office/drawing/2014/main" id="{6FB9785C-204A-446A-9ECF-E0D327FFBD1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
        <p:nvSpPr>
          <p:cNvPr id="5" name="Slide Number Placeholder 1">
            <a:extLst>
              <a:ext uri="{FF2B5EF4-FFF2-40B4-BE49-F238E27FC236}">
                <a16:creationId xmlns:a16="http://schemas.microsoft.com/office/drawing/2014/main" id="{DDC36DDA-936B-4447-A968-8EB694704DEA}"/>
              </a:ext>
            </a:extLst>
          </p:cNvPr>
          <p:cNvSpPr>
            <a:spLocks noGrp="1"/>
          </p:cNvSpPr>
          <p:nvPr>
            <p:ph type="sldNum" sz="quarter" idx="27"/>
          </p:nvPr>
        </p:nvSpPr>
        <p:spPr>
          <a:xfrm>
            <a:off x="10934700" y="6487280"/>
            <a:ext cx="800100" cy="251853"/>
          </a:xfrm>
        </p:spPr>
        <p:txBody>
          <a:bodyPr/>
          <a:lstStyle>
            <a:lvl1pPr>
              <a:defRPr>
                <a:solidFill>
                  <a:schemeClr val="tx1"/>
                </a:solidFill>
              </a:defRPr>
            </a:lvl1pPr>
          </a:lstStyle>
          <a:p>
            <a:fld id="{2F2F552B-1952-B44E-8CAB-5705F0ACD2E2}" type="slidenum">
              <a:rPr lang="uk-UA" smtClean="0"/>
              <a:pPr/>
              <a:t>‹#›</a:t>
            </a:fld>
            <a:endParaRPr lang="uk-UA" dirty="0"/>
          </a:p>
        </p:txBody>
      </p:sp>
    </p:spTree>
    <p:extLst>
      <p:ext uri="{BB962C8B-B14F-4D97-AF65-F5344CB8AC3E}">
        <p14:creationId xmlns:p14="http://schemas.microsoft.com/office/powerpoint/2010/main" val="2899351266"/>
      </p:ext>
    </p:extLst>
  </p:cSld>
  <p:clrMapOvr>
    <a:overrideClrMapping bg1="dk1" tx1="lt1" bg2="dk2" tx2="lt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3_Quote/Statement With Image_Navy">
    <p:bg>
      <p:bgRef idx="1001">
        <a:schemeClr val="bg2"/>
      </p:bgRef>
    </p:bg>
    <p:spTree>
      <p:nvGrpSpPr>
        <p:cNvPr id="1" name=""/>
        <p:cNvGrpSpPr/>
        <p:nvPr/>
      </p:nvGrpSpPr>
      <p:grpSpPr>
        <a:xfrm>
          <a:off x="0" y="0"/>
          <a:ext cx="0" cy="0"/>
          <a:chOff x="0" y="0"/>
          <a:chExt cx="0" cy="0"/>
        </a:xfrm>
      </p:grpSpPr>
      <p:sp>
        <p:nvSpPr>
          <p:cNvPr id="21" name="Picture Placeholder 15"/>
          <p:cNvSpPr>
            <a:spLocks noGrp="1"/>
          </p:cNvSpPr>
          <p:nvPr>
            <p:ph type="pic" sz="quarter" idx="17" hasCustomPrompt="1"/>
          </p:nvPr>
        </p:nvSpPr>
        <p:spPr>
          <a:xfrm>
            <a:off x="0" y="-1"/>
            <a:ext cx="5888334" cy="6858001"/>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FFFF00"/>
                </a:solidFill>
              </a:defRPr>
            </a:lvl1pPr>
          </a:lstStyle>
          <a:p>
            <a:r>
              <a:rPr lang="en-US" dirty="0"/>
              <a:t>Drag photo to placeholder or click on icon to place photo from file. Ensure image is large enough in size and resolution.</a:t>
            </a:r>
          </a:p>
        </p:txBody>
      </p:sp>
      <p:sp>
        <p:nvSpPr>
          <p:cNvPr id="8" name="Title 7"/>
          <p:cNvSpPr>
            <a:spLocks noGrp="1"/>
          </p:cNvSpPr>
          <p:nvPr>
            <p:ph type="title" hasCustomPrompt="1"/>
          </p:nvPr>
        </p:nvSpPr>
        <p:spPr>
          <a:xfrm>
            <a:off x="6200276" y="1908079"/>
            <a:ext cx="5524500" cy="3083921"/>
          </a:xfrm>
          <a:prstGeom prst="rect">
            <a:avLst/>
          </a:prstGeom>
        </p:spPr>
        <p:txBody>
          <a:bodyPr>
            <a:spAutoFit/>
          </a:bodyPr>
          <a:lstStyle>
            <a:lvl1pPr>
              <a:defRPr sz="5400" cap="none" baseline="0">
                <a:solidFill>
                  <a:schemeClr val="tx1"/>
                </a:solidFill>
                <a:latin typeface="Arial" panose="020B0604020202020204" pitchFamily="34" charset="0"/>
                <a:cs typeface="Arial" panose="020B0604020202020204" pitchFamily="34" charset="0"/>
              </a:defRPr>
            </a:lvl1pPr>
          </a:lstStyle>
          <a:p>
            <a:r>
              <a:rPr lang="en-US" dirty="0"/>
              <a:t>Arial 54 Pt. Lorem Ipsum Dolor Sit </a:t>
            </a:r>
            <a:r>
              <a:rPr lang="en-US" dirty="0" err="1"/>
              <a:t>Amat</a:t>
            </a:r>
            <a:r>
              <a:rPr lang="en-US" dirty="0"/>
              <a:t> </a:t>
            </a:r>
            <a:r>
              <a:rPr lang="en-US" dirty="0" err="1"/>
              <a:t>Siscut</a:t>
            </a:r>
            <a:endParaRPr lang="en-US" dirty="0"/>
          </a:p>
        </p:txBody>
      </p:sp>
      <p:pic>
        <p:nvPicPr>
          <p:cNvPr id="6" name="Picture 5">
            <a:extLst>
              <a:ext uri="{FF2B5EF4-FFF2-40B4-BE49-F238E27FC236}">
                <a16:creationId xmlns:a16="http://schemas.microsoft.com/office/drawing/2014/main" id="{6E01B275-FB20-4A76-ADE6-EB0841D88C3D}"/>
              </a:ext>
            </a:extLst>
          </p:cNvPr>
          <p:cNvPicPr>
            <a:picLocks/>
          </p:cNvPicPr>
          <p:nvPr userDrawn="1"/>
        </p:nvPicPr>
        <p:blipFill>
          <a:blip r:embed="rId2"/>
          <a:stretch>
            <a:fillRect/>
          </a:stretch>
        </p:blipFill>
        <p:spPr>
          <a:xfrm>
            <a:off x="460374" y="6518444"/>
            <a:ext cx="557700" cy="154923"/>
          </a:xfrm>
          <a:prstGeom prst="rect">
            <a:avLst/>
          </a:prstGeom>
        </p:spPr>
      </p:pic>
      <p:sp>
        <p:nvSpPr>
          <p:cNvPr id="5" name="Slide Number Placeholder 1">
            <a:extLst>
              <a:ext uri="{FF2B5EF4-FFF2-40B4-BE49-F238E27FC236}">
                <a16:creationId xmlns:a16="http://schemas.microsoft.com/office/drawing/2014/main" id="{E108A8C4-304B-47ED-A274-6161218C6EA1}"/>
              </a:ext>
            </a:extLst>
          </p:cNvPr>
          <p:cNvSpPr>
            <a:spLocks noGrp="1"/>
          </p:cNvSpPr>
          <p:nvPr>
            <p:ph type="sldNum" sz="quarter" idx="27"/>
          </p:nvPr>
        </p:nvSpPr>
        <p:spPr>
          <a:xfrm>
            <a:off x="10934700" y="6487280"/>
            <a:ext cx="800100" cy="251853"/>
          </a:xfrm>
        </p:spPr>
        <p:txBody>
          <a:bodyPr/>
          <a:lstStyle>
            <a:lvl1pPr>
              <a:defRPr>
                <a:solidFill>
                  <a:schemeClr val="tx1"/>
                </a:solidFill>
              </a:defRPr>
            </a:lvl1pPr>
          </a:lstStyle>
          <a:p>
            <a:fld id="{2F2F552B-1952-B44E-8CAB-5705F0ACD2E2}" type="slidenum">
              <a:rPr lang="uk-UA" smtClean="0"/>
              <a:pPr/>
              <a:t>‹#›</a:t>
            </a:fld>
            <a:endParaRPr lang="uk-UA" dirty="0"/>
          </a:p>
        </p:txBody>
      </p:sp>
    </p:spTree>
    <p:extLst>
      <p:ext uri="{BB962C8B-B14F-4D97-AF65-F5344CB8AC3E}">
        <p14:creationId xmlns:p14="http://schemas.microsoft.com/office/powerpoint/2010/main" val="2392067408"/>
      </p:ext>
    </p:extLst>
  </p:cSld>
  <p:clrMapOvr>
    <a:overrideClrMapping bg1="lt1" tx1="dk1" bg2="lt2" tx2="dk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Image Right With Text_Navy">
    <p:bg>
      <p:bgRef idx="1001">
        <a:schemeClr val="bg2"/>
      </p:bgRef>
    </p:bg>
    <p:spTree>
      <p:nvGrpSpPr>
        <p:cNvPr id="1" name=""/>
        <p:cNvGrpSpPr/>
        <p:nvPr/>
      </p:nvGrpSpPr>
      <p:grpSpPr>
        <a:xfrm>
          <a:off x="0" y="0"/>
          <a:ext cx="0" cy="0"/>
          <a:chOff x="0" y="0"/>
          <a:chExt cx="0" cy="0"/>
        </a:xfrm>
      </p:grpSpPr>
      <p:sp>
        <p:nvSpPr>
          <p:cNvPr id="21" name="Picture Placeholder 15"/>
          <p:cNvSpPr>
            <a:spLocks noGrp="1"/>
          </p:cNvSpPr>
          <p:nvPr>
            <p:ph type="pic" sz="quarter" idx="17" hasCustomPrompt="1"/>
          </p:nvPr>
        </p:nvSpPr>
        <p:spPr>
          <a:xfrm>
            <a:off x="6303666" y="-1"/>
            <a:ext cx="5888334" cy="6858001"/>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Ensure image is large enough in size and resolution.</a:t>
            </a:r>
          </a:p>
        </p:txBody>
      </p:sp>
      <p:sp>
        <p:nvSpPr>
          <p:cNvPr id="8" name="Title 7"/>
          <p:cNvSpPr>
            <a:spLocks noGrp="1"/>
          </p:cNvSpPr>
          <p:nvPr>
            <p:ph type="title" hasCustomPrompt="1"/>
          </p:nvPr>
        </p:nvSpPr>
        <p:spPr>
          <a:xfrm>
            <a:off x="457200" y="381000"/>
            <a:ext cx="5638800" cy="584775"/>
          </a:xfrm>
        </p:spPr>
        <p:txBody>
          <a:bodyPr wrap="square">
            <a:spAutoFit/>
          </a:bodyPr>
          <a:lstStyle>
            <a:lvl1pPr>
              <a:lnSpc>
                <a:spcPct val="100000"/>
              </a:lnSpc>
              <a:defRPr sz="3200" cap="none">
                <a:solidFill>
                  <a:schemeClr val="tx1"/>
                </a:solidFill>
              </a:defRPr>
            </a:lvl1pPr>
          </a:lstStyle>
          <a:p>
            <a:r>
              <a:rPr lang="en-US" dirty="0"/>
              <a:t>Slide Title, Arial 32 pt. </a:t>
            </a:r>
          </a:p>
        </p:txBody>
      </p:sp>
      <p:sp>
        <p:nvSpPr>
          <p:cNvPr id="10" name="Text Placeholder 9"/>
          <p:cNvSpPr>
            <a:spLocks noGrp="1"/>
          </p:cNvSpPr>
          <p:nvPr>
            <p:ph type="body" sz="quarter" idx="25" hasCustomPrompt="1"/>
          </p:nvPr>
        </p:nvSpPr>
        <p:spPr>
          <a:xfrm>
            <a:off x="457200" y="1441236"/>
            <a:ext cx="5638800" cy="1200329"/>
          </a:xfrm>
          <a:prstGeom prst="rect">
            <a:avLst/>
          </a:prstGeom>
        </p:spPr>
        <p:txBody>
          <a:bodyPr wrap="square" lIns="91440">
            <a:spAutoFit/>
          </a:bodyPr>
          <a:lstStyle>
            <a:lvl1pPr>
              <a:defRPr b="0">
                <a:solidFill>
                  <a:schemeClr val="tx2"/>
                </a:solidFill>
              </a:defRPr>
            </a:lvl1pPr>
            <a:lvl2pPr marL="9525" indent="0">
              <a:lnSpc>
                <a:spcPct val="100000"/>
              </a:lnSpc>
              <a:buFontTx/>
              <a:buNone/>
              <a:defRPr>
                <a:solidFill>
                  <a:schemeClr val="tx1"/>
                </a:solidFill>
              </a:defRPr>
            </a:lvl2pPr>
          </a:lstStyle>
          <a:p>
            <a:pPr lvl="1"/>
            <a:r>
              <a:rPr lang="en-US" dirty="0"/>
              <a:t>Lorem ipsum dolor sit </a:t>
            </a:r>
            <a:r>
              <a:rPr lang="en-US" dirty="0" err="1"/>
              <a:t>amet</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a:t>
            </a:r>
          </a:p>
        </p:txBody>
      </p:sp>
      <p:sp>
        <p:nvSpPr>
          <p:cNvPr id="4" name="Content Placeholder 3"/>
          <p:cNvSpPr>
            <a:spLocks noGrp="1"/>
          </p:cNvSpPr>
          <p:nvPr>
            <p:ph sz="quarter" idx="26" hasCustomPrompt="1"/>
          </p:nvPr>
        </p:nvSpPr>
        <p:spPr>
          <a:xfrm>
            <a:off x="457200" y="2796186"/>
            <a:ext cx="5638800" cy="3452213"/>
          </a:xfrm>
          <a:prstGeom prst="rect">
            <a:avLst/>
          </a:prstGeom>
        </p:spPr>
        <p:txBody>
          <a:bodyPr lIns="91440">
            <a:noAutofit/>
          </a:bodyPr>
          <a:lstStyle>
            <a:lvl1pPr>
              <a:lnSpc>
                <a:spcPct val="100000"/>
              </a:lnSpc>
              <a:defRPr>
                <a:solidFill>
                  <a:schemeClr val="tx1"/>
                </a:solidFill>
              </a:defRPr>
            </a:lvl1pPr>
            <a:lvl2pPr>
              <a:lnSpc>
                <a:spcPct val="100000"/>
              </a:lnSpc>
              <a:defRPr>
                <a:solidFill>
                  <a:schemeClr val="tx1"/>
                </a:solidFill>
              </a:defRPr>
            </a:lvl2pPr>
            <a:lvl3pPr marL="0" indent="0">
              <a:lnSpc>
                <a:spcPct val="100000"/>
              </a:lnSpc>
              <a:buNone/>
              <a:defRPr>
                <a:solidFill>
                  <a:schemeClr val="tx1"/>
                </a:solidFill>
              </a:defRPr>
            </a:lvl3pPr>
            <a:lvl4pPr>
              <a:lnSpc>
                <a:spcPct val="100000"/>
              </a:lnSpc>
              <a:defRPr>
                <a:solidFill>
                  <a:schemeClr val="tx1"/>
                </a:solidFill>
              </a:defRPr>
            </a:lvl4pPr>
            <a:lvl5pPr marL="1147572" indent="-342900">
              <a:lnSpc>
                <a:spcPct val="100000"/>
              </a:lnSpc>
              <a:defRPr lang="en-US" sz="2200" b="0" i="0" kern="1200" baseline="0" dirty="0">
                <a:solidFill>
                  <a:schemeClr val="tx1"/>
                </a:solidFill>
                <a:latin typeface="+mn-lt"/>
                <a:ea typeface="Arial Narrow" charset="0"/>
                <a:cs typeface="Arial Narrow" charset="0"/>
              </a:defRPr>
            </a:lvl5pPr>
            <a:lvl6pPr>
              <a:lnSpc>
                <a:spcPct val="100000"/>
              </a:lnSpc>
              <a:defRPr>
                <a:solidFill>
                  <a:schemeClr val="tx1"/>
                </a:solidFill>
              </a:defRPr>
            </a:lvl6pPr>
            <a:lvl7pPr>
              <a:lnSpc>
                <a:spcPct val="100000"/>
              </a:lnSpc>
              <a:defRPr>
                <a:solidFill>
                  <a:schemeClr val="tx1"/>
                </a:solidFill>
              </a:defRPr>
            </a:lvl7pPr>
          </a:lstStyle>
          <a:p>
            <a:pPr lvl="0"/>
            <a:r>
              <a:rPr lang="en-US" dirty="0"/>
              <a:t>Arial 24 pt. Edit master text styles</a:t>
            </a:r>
          </a:p>
          <a:p>
            <a:pPr lvl="1"/>
            <a:r>
              <a:rPr lang="en-US" dirty="0"/>
              <a:t>Arial 24 PT. Second level</a:t>
            </a:r>
          </a:p>
          <a:p>
            <a:pPr lvl="1"/>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
        <p:nvSpPr>
          <p:cNvPr id="2" name="Slide Number Placeholder 1"/>
          <p:cNvSpPr>
            <a:spLocks noGrp="1"/>
          </p:cNvSpPr>
          <p:nvPr>
            <p:ph type="sldNum" sz="quarter" idx="27"/>
          </p:nvPr>
        </p:nvSpPr>
        <p:spPr/>
        <p:txBody>
          <a:bodyPr/>
          <a:lstStyle>
            <a:lvl1pPr>
              <a:defRPr>
                <a:solidFill>
                  <a:schemeClr val="bg1"/>
                </a:solidFill>
              </a:defRPr>
            </a:lvl1pPr>
          </a:lstStyle>
          <a:p>
            <a:fld id="{2F2F552B-1952-B44E-8CAB-5705F0ACD2E2}" type="slidenum">
              <a:rPr lang="uk-UA" smtClean="0"/>
              <a:pPr/>
              <a:t>‹#›</a:t>
            </a:fld>
            <a:endParaRPr lang="uk-UA" dirty="0"/>
          </a:p>
        </p:txBody>
      </p:sp>
      <p:pic>
        <p:nvPicPr>
          <p:cNvPr id="11" name="Picture 10">
            <a:extLst>
              <a:ext uri="{FF2B5EF4-FFF2-40B4-BE49-F238E27FC236}">
                <a16:creationId xmlns:a16="http://schemas.microsoft.com/office/drawing/2014/main" id="{482CE9C2-6003-47F7-A67C-22A8F47A34B0}"/>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469780319"/>
      </p:ext>
    </p:extLst>
  </p:cSld>
  <p:clrMapOvr>
    <a:overrideClrMapping bg1="lt1" tx1="dk1" bg2="lt2" tx2="dk2" accent1="accent1" accent2="accent2" accent3="accent3" accent4="accent4" accent5="accent5" accent6="accent6" hlink="hlink" folHlink="folHlink"/>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Image Right With Text_White">
    <p:bg>
      <p:bgRef idx="1001">
        <a:schemeClr val="bg2"/>
      </p:bgRef>
    </p:bg>
    <p:spTree>
      <p:nvGrpSpPr>
        <p:cNvPr id="1" name=""/>
        <p:cNvGrpSpPr/>
        <p:nvPr/>
      </p:nvGrpSpPr>
      <p:grpSpPr>
        <a:xfrm>
          <a:off x="0" y="0"/>
          <a:ext cx="0" cy="0"/>
          <a:chOff x="0" y="0"/>
          <a:chExt cx="0" cy="0"/>
        </a:xfrm>
      </p:grpSpPr>
      <p:sp>
        <p:nvSpPr>
          <p:cNvPr id="21" name="Picture Placeholder 15"/>
          <p:cNvSpPr>
            <a:spLocks noGrp="1"/>
          </p:cNvSpPr>
          <p:nvPr>
            <p:ph type="pic" sz="quarter" idx="17" hasCustomPrompt="1"/>
          </p:nvPr>
        </p:nvSpPr>
        <p:spPr>
          <a:xfrm>
            <a:off x="6303666" y="-1"/>
            <a:ext cx="5888334" cy="6858001"/>
          </a:xfrm>
          <a:prstGeom prst="rect">
            <a:avLst/>
          </a:prstGeom>
          <a:solidFill>
            <a:schemeClr val="bg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chemeClr val="tx2"/>
                </a:solidFill>
              </a:defRPr>
            </a:lvl1pPr>
          </a:lstStyle>
          <a:p>
            <a:r>
              <a:rPr lang="en-US" dirty="0"/>
              <a:t>Drag photo to placeholder or click on icon to place photo from file. Ensure image is large enough in size and resolution.</a:t>
            </a:r>
          </a:p>
        </p:txBody>
      </p:sp>
      <p:sp>
        <p:nvSpPr>
          <p:cNvPr id="2" name="Slide Number Placeholder 1"/>
          <p:cNvSpPr>
            <a:spLocks noGrp="1"/>
          </p:cNvSpPr>
          <p:nvPr>
            <p:ph type="sldNum" sz="quarter" idx="27"/>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12" name="Graphic 11">
            <a:extLst>
              <a:ext uri="{FF2B5EF4-FFF2-40B4-BE49-F238E27FC236}">
                <a16:creationId xmlns:a16="http://schemas.microsoft.com/office/drawing/2014/main" id="{D6119576-E282-4ED9-B8A6-4D8F08BC6DC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
        <p:nvSpPr>
          <p:cNvPr id="11" name="Title 7">
            <a:extLst>
              <a:ext uri="{FF2B5EF4-FFF2-40B4-BE49-F238E27FC236}">
                <a16:creationId xmlns:a16="http://schemas.microsoft.com/office/drawing/2014/main" id="{C6D2495F-52A5-4487-9591-971B86C7532B}"/>
              </a:ext>
            </a:extLst>
          </p:cNvPr>
          <p:cNvSpPr>
            <a:spLocks noGrp="1"/>
          </p:cNvSpPr>
          <p:nvPr>
            <p:ph type="title" hasCustomPrompt="1"/>
          </p:nvPr>
        </p:nvSpPr>
        <p:spPr>
          <a:xfrm>
            <a:off x="457200" y="381000"/>
            <a:ext cx="5638800" cy="584775"/>
          </a:xfrm>
        </p:spPr>
        <p:txBody>
          <a:bodyPr wrap="square">
            <a:spAutoFit/>
          </a:bodyPr>
          <a:lstStyle>
            <a:lvl1pPr>
              <a:lnSpc>
                <a:spcPct val="100000"/>
              </a:lnSpc>
              <a:defRPr sz="3200" cap="none">
                <a:solidFill>
                  <a:schemeClr val="tx1"/>
                </a:solidFill>
              </a:defRPr>
            </a:lvl1pPr>
          </a:lstStyle>
          <a:p>
            <a:r>
              <a:rPr lang="en-US" dirty="0"/>
              <a:t>Slide Title, Arial 32 pt. </a:t>
            </a:r>
          </a:p>
        </p:txBody>
      </p:sp>
      <p:sp>
        <p:nvSpPr>
          <p:cNvPr id="13" name="Text Placeholder 9">
            <a:extLst>
              <a:ext uri="{FF2B5EF4-FFF2-40B4-BE49-F238E27FC236}">
                <a16:creationId xmlns:a16="http://schemas.microsoft.com/office/drawing/2014/main" id="{EA81A5EB-E2B5-4934-8F97-0E0476272C52}"/>
              </a:ext>
            </a:extLst>
          </p:cNvPr>
          <p:cNvSpPr>
            <a:spLocks noGrp="1"/>
          </p:cNvSpPr>
          <p:nvPr>
            <p:ph type="body" sz="quarter" idx="25" hasCustomPrompt="1"/>
          </p:nvPr>
        </p:nvSpPr>
        <p:spPr>
          <a:xfrm>
            <a:off x="457200" y="1441236"/>
            <a:ext cx="5638800" cy="1200329"/>
          </a:xfrm>
          <a:prstGeom prst="rect">
            <a:avLst/>
          </a:prstGeom>
        </p:spPr>
        <p:txBody>
          <a:bodyPr wrap="square" lIns="91440">
            <a:spAutoFit/>
          </a:bodyPr>
          <a:lstStyle>
            <a:lvl1pPr>
              <a:defRPr b="0">
                <a:solidFill>
                  <a:schemeClr val="tx2"/>
                </a:solidFill>
              </a:defRPr>
            </a:lvl1pPr>
            <a:lvl2pPr marL="9525" indent="0">
              <a:lnSpc>
                <a:spcPct val="100000"/>
              </a:lnSpc>
              <a:buFontTx/>
              <a:buNone/>
              <a:defRPr>
                <a:solidFill>
                  <a:schemeClr val="tx1"/>
                </a:solidFill>
              </a:defRPr>
            </a:lvl2pPr>
          </a:lstStyle>
          <a:p>
            <a:pPr lvl="1"/>
            <a:r>
              <a:rPr lang="en-US" dirty="0"/>
              <a:t>Lorem ipsum dolor sit </a:t>
            </a:r>
            <a:r>
              <a:rPr lang="en-US" dirty="0" err="1"/>
              <a:t>amet</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a:t>
            </a:r>
          </a:p>
        </p:txBody>
      </p:sp>
      <p:sp>
        <p:nvSpPr>
          <p:cNvPr id="14" name="Content Placeholder 3">
            <a:extLst>
              <a:ext uri="{FF2B5EF4-FFF2-40B4-BE49-F238E27FC236}">
                <a16:creationId xmlns:a16="http://schemas.microsoft.com/office/drawing/2014/main" id="{3F8A6A12-FF8F-4420-93C1-B4849F78E3F0}"/>
              </a:ext>
            </a:extLst>
          </p:cNvPr>
          <p:cNvSpPr>
            <a:spLocks noGrp="1"/>
          </p:cNvSpPr>
          <p:nvPr>
            <p:ph sz="quarter" idx="26" hasCustomPrompt="1"/>
          </p:nvPr>
        </p:nvSpPr>
        <p:spPr>
          <a:xfrm>
            <a:off x="457200" y="2796186"/>
            <a:ext cx="5638800" cy="3452213"/>
          </a:xfrm>
          <a:prstGeom prst="rect">
            <a:avLst/>
          </a:prstGeom>
        </p:spPr>
        <p:txBody>
          <a:bodyPr lIns="91440">
            <a:noAutofit/>
          </a:bodyPr>
          <a:lstStyle>
            <a:lvl1pPr>
              <a:lnSpc>
                <a:spcPct val="100000"/>
              </a:lnSpc>
              <a:defRPr>
                <a:solidFill>
                  <a:schemeClr val="tx1"/>
                </a:solidFill>
              </a:defRPr>
            </a:lvl1pPr>
            <a:lvl2pPr>
              <a:lnSpc>
                <a:spcPct val="100000"/>
              </a:lnSpc>
              <a:defRPr>
                <a:solidFill>
                  <a:schemeClr val="tx1"/>
                </a:solidFill>
              </a:defRPr>
            </a:lvl2pPr>
            <a:lvl3pPr marL="0" indent="0">
              <a:lnSpc>
                <a:spcPct val="100000"/>
              </a:lnSpc>
              <a:buNone/>
              <a:defRPr>
                <a:solidFill>
                  <a:schemeClr val="tx1"/>
                </a:solidFill>
              </a:defRPr>
            </a:lvl3pPr>
            <a:lvl4pPr>
              <a:lnSpc>
                <a:spcPct val="100000"/>
              </a:lnSpc>
              <a:defRPr>
                <a:solidFill>
                  <a:schemeClr val="tx1"/>
                </a:solidFill>
              </a:defRPr>
            </a:lvl4pPr>
            <a:lvl5pPr marL="1147572" indent="-342900">
              <a:lnSpc>
                <a:spcPct val="100000"/>
              </a:lnSpc>
              <a:defRPr lang="en-US" sz="2200" b="0" i="0" kern="1200" baseline="0" dirty="0">
                <a:solidFill>
                  <a:schemeClr val="tx1"/>
                </a:solidFill>
                <a:latin typeface="+mn-lt"/>
                <a:ea typeface="Arial Narrow" charset="0"/>
                <a:cs typeface="Arial Narrow" charset="0"/>
              </a:defRPr>
            </a:lvl5pPr>
            <a:lvl6pPr>
              <a:lnSpc>
                <a:spcPct val="100000"/>
              </a:lnSpc>
              <a:defRPr>
                <a:solidFill>
                  <a:schemeClr val="tx1"/>
                </a:solidFill>
              </a:defRPr>
            </a:lvl6pPr>
            <a:lvl7pPr>
              <a:lnSpc>
                <a:spcPct val="100000"/>
              </a:lnSpc>
              <a:defRPr>
                <a:solidFill>
                  <a:schemeClr val="tx1"/>
                </a:solidFill>
              </a:defRPr>
            </a:lvl7pPr>
          </a:lstStyle>
          <a:p>
            <a:pPr lvl="0"/>
            <a:r>
              <a:rPr lang="en-US" dirty="0"/>
              <a:t>Arial 24 pt. Edit master text styles</a:t>
            </a:r>
          </a:p>
          <a:p>
            <a:pPr lvl="1"/>
            <a:r>
              <a:rPr lang="en-US" dirty="0"/>
              <a:t>Arial 24 PT. Second level</a:t>
            </a:r>
          </a:p>
          <a:p>
            <a:pPr lvl="1"/>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Tree>
    <p:extLst>
      <p:ext uri="{BB962C8B-B14F-4D97-AF65-F5344CB8AC3E}">
        <p14:creationId xmlns:p14="http://schemas.microsoft.com/office/powerpoint/2010/main" val="411483866"/>
      </p:ext>
    </p:extLst>
  </p:cSld>
  <p:clrMapOvr>
    <a:overrideClrMapping bg1="dk1" tx1="lt1" bg2="dk2" tx2="lt2" accent1="accent1" accent2="accent2" accent3="accent3" accent4="accent4" accent5="accent5" accent6="accent6" hlink="hlink" folHlink="folHlink"/>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Statement With Image_Navy">
    <p:bg>
      <p:bgRef idx="1001">
        <a:schemeClr val="bg2"/>
      </p:bgRef>
    </p:bg>
    <p:spTree>
      <p:nvGrpSpPr>
        <p:cNvPr id="1" name=""/>
        <p:cNvGrpSpPr/>
        <p:nvPr/>
      </p:nvGrpSpPr>
      <p:grpSpPr>
        <a:xfrm>
          <a:off x="0" y="0"/>
          <a:ext cx="0" cy="0"/>
          <a:chOff x="0" y="0"/>
          <a:chExt cx="0" cy="0"/>
        </a:xfrm>
      </p:grpSpPr>
      <p:sp>
        <p:nvSpPr>
          <p:cNvPr id="21" name="Picture Placeholder 15"/>
          <p:cNvSpPr>
            <a:spLocks noGrp="1"/>
          </p:cNvSpPr>
          <p:nvPr>
            <p:ph type="pic" sz="quarter" idx="17" hasCustomPrompt="1"/>
          </p:nvPr>
        </p:nvSpPr>
        <p:spPr>
          <a:xfrm>
            <a:off x="6303666" y="-1"/>
            <a:ext cx="5888334" cy="6858001"/>
          </a:xfrm>
          <a:prstGeom prst="rect">
            <a:avLst/>
          </a:prstGeom>
          <a:solidFill>
            <a:schemeClr val="bg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Ensure image is large enough in size and resolution.</a:t>
            </a:r>
          </a:p>
        </p:txBody>
      </p:sp>
      <p:sp>
        <p:nvSpPr>
          <p:cNvPr id="8" name="Title 7"/>
          <p:cNvSpPr>
            <a:spLocks noGrp="1"/>
          </p:cNvSpPr>
          <p:nvPr>
            <p:ph type="title" hasCustomPrompt="1"/>
          </p:nvPr>
        </p:nvSpPr>
        <p:spPr>
          <a:xfrm>
            <a:off x="457200" y="1908079"/>
            <a:ext cx="5524500" cy="3083921"/>
          </a:xfrm>
          <a:prstGeom prst="rect">
            <a:avLst/>
          </a:prstGeom>
        </p:spPr>
        <p:txBody>
          <a:bodyPr>
            <a:spAutoFit/>
          </a:bodyPr>
          <a:lstStyle>
            <a:lvl1pPr>
              <a:defRPr sz="5400" cap="none" baseline="0">
                <a:solidFill>
                  <a:schemeClr val="tx1"/>
                </a:solidFill>
                <a:latin typeface="Arial" panose="020B0604020202020204" pitchFamily="34" charset="0"/>
                <a:cs typeface="Arial" panose="020B0604020202020204" pitchFamily="34" charset="0"/>
              </a:defRPr>
            </a:lvl1pPr>
          </a:lstStyle>
          <a:p>
            <a:r>
              <a:rPr lang="en-US" dirty="0"/>
              <a:t>Arial 54 Pt. Lorem Ipsum Dolor Sit </a:t>
            </a:r>
            <a:r>
              <a:rPr lang="en-US" dirty="0" err="1"/>
              <a:t>Amat</a:t>
            </a:r>
            <a:r>
              <a:rPr lang="en-US" dirty="0"/>
              <a:t> </a:t>
            </a:r>
            <a:r>
              <a:rPr lang="en-US" dirty="0" err="1"/>
              <a:t>Siscut</a:t>
            </a:r>
            <a:endParaRPr lang="en-US" dirty="0"/>
          </a:p>
        </p:txBody>
      </p:sp>
      <p:pic>
        <p:nvPicPr>
          <p:cNvPr id="9" name="Graphic 8">
            <a:extLst>
              <a:ext uri="{FF2B5EF4-FFF2-40B4-BE49-F238E27FC236}">
                <a16:creationId xmlns:a16="http://schemas.microsoft.com/office/drawing/2014/main" id="{6FB9785C-204A-446A-9ECF-E0D327FFBD1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
        <p:nvSpPr>
          <p:cNvPr id="10" name="Slide Number Placeholder 1">
            <a:extLst>
              <a:ext uri="{FF2B5EF4-FFF2-40B4-BE49-F238E27FC236}">
                <a16:creationId xmlns:a16="http://schemas.microsoft.com/office/drawing/2014/main" id="{1B6B23EE-913C-448D-83AD-30FAF475E8DB}"/>
              </a:ext>
            </a:extLst>
          </p:cNvPr>
          <p:cNvSpPr>
            <a:spLocks noGrp="1"/>
          </p:cNvSpPr>
          <p:nvPr>
            <p:ph type="sldNum" sz="quarter" idx="27"/>
          </p:nvPr>
        </p:nvSpPr>
        <p:spPr>
          <a:xfrm>
            <a:off x="10934700" y="6487280"/>
            <a:ext cx="800100" cy="251853"/>
          </a:xfrm>
        </p:spPr>
        <p:txBody>
          <a:bodyPr/>
          <a:lstStyle>
            <a:lvl1pPr>
              <a:defRPr>
                <a:solidFill>
                  <a:schemeClr val="tx1"/>
                </a:solidFill>
              </a:defRPr>
            </a:lvl1pPr>
          </a:lstStyle>
          <a:p>
            <a:fld id="{2F2F552B-1952-B44E-8CAB-5705F0ACD2E2}" type="slidenum">
              <a:rPr lang="uk-UA" smtClean="0"/>
              <a:pPr/>
              <a:t>‹#›</a:t>
            </a:fld>
            <a:endParaRPr lang="uk-UA" dirty="0"/>
          </a:p>
        </p:txBody>
      </p:sp>
    </p:spTree>
  </p:cSld>
  <p:clrMapOvr>
    <a:overrideClrMapping bg1="dk1" tx1="lt1" bg2="dk2" tx2="lt2" accent1="accent1" accent2="accent2" accent3="accent3" accent4="accent4" accent5="accent5" accent6="accent6" hlink="hlink" folHlink="folHlink"/>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Quote/Statement With Image_Navy">
    <p:bg>
      <p:bgRef idx="1001">
        <a:schemeClr val="bg2"/>
      </p:bgRef>
    </p:bg>
    <p:spTree>
      <p:nvGrpSpPr>
        <p:cNvPr id="1" name=""/>
        <p:cNvGrpSpPr/>
        <p:nvPr/>
      </p:nvGrpSpPr>
      <p:grpSpPr>
        <a:xfrm>
          <a:off x="0" y="0"/>
          <a:ext cx="0" cy="0"/>
          <a:chOff x="0" y="0"/>
          <a:chExt cx="0" cy="0"/>
        </a:xfrm>
      </p:grpSpPr>
      <p:sp>
        <p:nvSpPr>
          <p:cNvPr id="21" name="Picture Placeholder 15"/>
          <p:cNvSpPr>
            <a:spLocks noGrp="1"/>
          </p:cNvSpPr>
          <p:nvPr>
            <p:ph type="pic" sz="quarter" idx="17" hasCustomPrompt="1"/>
          </p:nvPr>
        </p:nvSpPr>
        <p:spPr>
          <a:xfrm>
            <a:off x="6303666" y="-1"/>
            <a:ext cx="5888334" cy="6858001"/>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FFFF00"/>
                </a:solidFill>
              </a:defRPr>
            </a:lvl1pPr>
          </a:lstStyle>
          <a:p>
            <a:r>
              <a:rPr lang="en-US" dirty="0"/>
              <a:t>Drag photo to placeholder or click on icon to place photo from file. Ensure image is large enough in size and resolution.</a:t>
            </a:r>
          </a:p>
        </p:txBody>
      </p:sp>
      <p:sp>
        <p:nvSpPr>
          <p:cNvPr id="8" name="Title 7"/>
          <p:cNvSpPr>
            <a:spLocks noGrp="1"/>
          </p:cNvSpPr>
          <p:nvPr>
            <p:ph type="title" hasCustomPrompt="1"/>
          </p:nvPr>
        </p:nvSpPr>
        <p:spPr>
          <a:xfrm>
            <a:off x="457200" y="1908079"/>
            <a:ext cx="5524500" cy="3083921"/>
          </a:xfrm>
          <a:prstGeom prst="rect">
            <a:avLst/>
          </a:prstGeom>
        </p:spPr>
        <p:txBody>
          <a:bodyPr>
            <a:spAutoFit/>
          </a:bodyPr>
          <a:lstStyle>
            <a:lvl1pPr>
              <a:defRPr sz="5400" cap="none" baseline="0">
                <a:solidFill>
                  <a:schemeClr val="tx1"/>
                </a:solidFill>
                <a:latin typeface="Arial" panose="020B0604020202020204" pitchFamily="34" charset="0"/>
                <a:cs typeface="Arial" panose="020B0604020202020204" pitchFamily="34" charset="0"/>
              </a:defRPr>
            </a:lvl1pPr>
          </a:lstStyle>
          <a:p>
            <a:r>
              <a:rPr lang="en-US" dirty="0"/>
              <a:t>Arial 54 Pt. Lorem Ipsum Dolor Sit </a:t>
            </a:r>
            <a:r>
              <a:rPr lang="en-US" dirty="0" err="1"/>
              <a:t>Amat</a:t>
            </a:r>
            <a:r>
              <a:rPr lang="en-US" dirty="0"/>
              <a:t> </a:t>
            </a:r>
            <a:r>
              <a:rPr lang="en-US" dirty="0" err="1"/>
              <a:t>Siscut</a:t>
            </a:r>
            <a:endParaRPr lang="en-US" dirty="0"/>
          </a:p>
        </p:txBody>
      </p:sp>
      <p:pic>
        <p:nvPicPr>
          <p:cNvPr id="6" name="Picture 5">
            <a:extLst>
              <a:ext uri="{FF2B5EF4-FFF2-40B4-BE49-F238E27FC236}">
                <a16:creationId xmlns:a16="http://schemas.microsoft.com/office/drawing/2014/main" id="{6E01B275-FB20-4A76-ADE6-EB0841D88C3D}"/>
              </a:ext>
            </a:extLst>
          </p:cNvPr>
          <p:cNvPicPr>
            <a:picLocks/>
          </p:cNvPicPr>
          <p:nvPr userDrawn="1"/>
        </p:nvPicPr>
        <p:blipFill>
          <a:blip r:embed="rId2"/>
          <a:stretch>
            <a:fillRect/>
          </a:stretch>
        </p:blipFill>
        <p:spPr>
          <a:xfrm>
            <a:off x="460374" y="6518444"/>
            <a:ext cx="557700" cy="154923"/>
          </a:xfrm>
          <a:prstGeom prst="rect">
            <a:avLst/>
          </a:prstGeom>
        </p:spPr>
      </p:pic>
      <p:sp>
        <p:nvSpPr>
          <p:cNvPr id="5" name="Slide Number Placeholder 1">
            <a:extLst>
              <a:ext uri="{FF2B5EF4-FFF2-40B4-BE49-F238E27FC236}">
                <a16:creationId xmlns:a16="http://schemas.microsoft.com/office/drawing/2014/main" id="{BC5E3015-EE45-4FD8-B651-10E9241A5132}"/>
              </a:ext>
            </a:extLst>
          </p:cNvPr>
          <p:cNvSpPr>
            <a:spLocks noGrp="1"/>
          </p:cNvSpPr>
          <p:nvPr>
            <p:ph type="sldNum" sz="quarter" idx="27"/>
          </p:nvPr>
        </p:nvSpPr>
        <p:spPr>
          <a:xfrm>
            <a:off x="10934700" y="6487280"/>
            <a:ext cx="800100" cy="251853"/>
          </a:xfrm>
        </p:spPr>
        <p:txBody>
          <a:bodyPr/>
          <a:lstStyle>
            <a:lvl1pPr>
              <a:defRPr>
                <a:solidFill>
                  <a:schemeClr val="tx1"/>
                </a:solidFill>
              </a:defRPr>
            </a:lvl1pPr>
          </a:lstStyle>
          <a:p>
            <a:fld id="{2F2F552B-1952-B44E-8CAB-5705F0ACD2E2}" type="slidenum">
              <a:rPr lang="uk-UA" smtClean="0"/>
              <a:pPr/>
              <a:t>‹#›</a:t>
            </a:fld>
            <a:endParaRPr lang="uk-UA" dirty="0"/>
          </a:p>
        </p:txBody>
      </p:sp>
    </p:spTree>
    <p:extLst>
      <p:ext uri="{BB962C8B-B14F-4D97-AF65-F5344CB8AC3E}">
        <p14:creationId xmlns:p14="http://schemas.microsoft.com/office/powerpoint/2010/main" val="98257245"/>
      </p:ext>
    </p:extLst>
  </p:cSld>
  <p:clrMapOvr>
    <a:overrideClrMapping bg1="lt1" tx1="dk1" bg2="lt2" tx2="dk2" accent1="accent1" accent2="accent2" accent3="accent3" accent4="accent4" accent5="accent5" accent6="accent6" hlink="hlink" folHlink="folHlink"/>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isplay Name delete when done">
    <p:bg>
      <p:bgPr>
        <a:solidFill>
          <a:srgbClr val="005B94"/>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825702-2AB8-4622-9253-2D45F7040E36}"/>
              </a:ext>
            </a:extLst>
          </p:cNvPr>
          <p:cNvSpPr txBox="1"/>
          <p:nvPr userDrawn="1"/>
        </p:nvSpPr>
        <p:spPr>
          <a:xfrm>
            <a:off x="2856972" y="2148579"/>
            <a:ext cx="6478055" cy="2308324"/>
          </a:xfrm>
          <a:prstGeom prst="rect">
            <a:avLst/>
          </a:prstGeom>
          <a:ln>
            <a:noFill/>
          </a:ln>
        </p:spPr>
        <p:txBody>
          <a:bodyPr vert="horz" wrap="none" lIns="91440" tIns="45720" rIns="91440" bIns="45720" rtlCol="0">
            <a:spAutoFit/>
          </a:bodyPr>
          <a:lstStyle/>
          <a:p>
            <a:pPr algn="ctr"/>
            <a:r>
              <a:rPr lang="en-US" sz="4800" b="1" dirty="0">
                <a:latin typeface="Arial" panose="020B0604020202020204" pitchFamily="34" charset="0"/>
                <a:cs typeface="Arial" panose="020B0604020202020204" pitchFamily="34" charset="0"/>
              </a:rPr>
              <a:t>MITRE POWERPOINT</a:t>
            </a:r>
          </a:p>
          <a:p>
            <a:pPr algn="ctr"/>
            <a:r>
              <a:rPr lang="en-US" sz="4800" b="1" dirty="0">
                <a:latin typeface="Arial" panose="020B0604020202020204" pitchFamily="34" charset="0"/>
                <a:cs typeface="Arial" panose="020B0604020202020204" pitchFamily="34" charset="0"/>
              </a:rPr>
              <a:t>TEMPLATE </a:t>
            </a:r>
            <a:br>
              <a:rPr lang="en-US" sz="4800" b="1" dirty="0">
                <a:latin typeface="Arial" panose="020B0604020202020204" pitchFamily="34" charset="0"/>
                <a:cs typeface="Arial" panose="020B0604020202020204" pitchFamily="34" charset="0"/>
              </a:rPr>
            </a:br>
            <a:r>
              <a:rPr lang="en-US" sz="4800" b="1" dirty="0">
                <a:latin typeface="Arial" panose="020B0604020202020204" pitchFamily="34" charset="0"/>
                <a:cs typeface="Arial" panose="020B0604020202020204" pitchFamily="34" charset="0"/>
              </a:rPr>
              <a:t>16x9 </a:t>
            </a:r>
          </a:p>
        </p:txBody>
      </p:sp>
      <p:sp>
        <p:nvSpPr>
          <p:cNvPr id="5" name="Footer Placeholder 4">
            <a:extLst>
              <a:ext uri="{FF2B5EF4-FFF2-40B4-BE49-F238E27FC236}">
                <a16:creationId xmlns:a16="http://schemas.microsoft.com/office/drawing/2014/main" id="{61B52840-C05C-4D4B-B80B-23BD595DD4ED}"/>
              </a:ext>
            </a:extLst>
          </p:cNvPr>
          <p:cNvSpPr txBox="1">
            <a:spLocks/>
          </p:cNvSpPr>
          <p:nvPr userDrawn="1"/>
        </p:nvSpPr>
        <p:spPr>
          <a:xfrm>
            <a:off x="8708613" y="5435532"/>
            <a:ext cx="3073883" cy="644181"/>
          </a:xfrm>
          <a:prstGeom prst="rect">
            <a:avLst/>
          </a:prstGeom>
          <a:ln w="12700">
            <a:solidFill>
              <a:schemeClr val="tx1"/>
            </a:solidFill>
          </a:ln>
        </p:spPr>
        <p:txBody>
          <a:bodyPr vert="horz" lIns="0" tIns="45720" rIns="0" bIns="45720" rtlCol="0" anchor="ctr"/>
          <a:lstStyle>
            <a:defPPr>
              <a:defRPr lang="en-US"/>
            </a:defPPr>
            <a:lvl1pPr algn="r">
              <a:defRPr sz="800" cap="all" baseline="0">
                <a:solidFill>
                  <a:schemeClr val="bg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1" dirty="0">
                <a:solidFill>
                  <a:schemeClr val="tx1"/>
                </a:solidFill>
              </a:rPr>
              <a:t>DELETE FROM DECK WHEN DONE. DO NOT PRINT.</a:t>
            </a:r>
          </a:p>
        </p:txBody>
      </p:sp>
    </p:spTree>
    <p:extLst>
      <p:ext uri="{BB962C8B-B14F-4D97-AF65-F5344CB8AC3E}">
        <p14:creationId xmlns:p14="http://schemas.microsoft.com/office/powerpoint/2010/main" val="21794355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Title Slide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1425A4-6157-4D15-BE18-F6681CAEFEAF}"/>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1171075" y="1148641"/>
            <a:ext cx="9524999" cy="2095453"/>
          </a:xfrm>
        </p:spPr>
        <p:txBody>
          <a:bodyPr anchor="b" anchorCtr="0">
            <a:noAutofit/>
          </a:bodyPr>
          <a:lstStyle>
            <a:lvl1pPr algn="l">
              <a:defRPr sz="5400">
                <a:solidFill>
                  <a:schemeClr val="tx1"/>
                </a:solidFill>
              </a:defRPr>
            </a:lvl1pPr>
          </a:lstStyle>
          <a:p>
            <a:r>
              <a:rPr lang="en-US" dirty="0"/>
              <a:t>Click to Edit Title</a:t>
            </a:r>
          </a:p>
        </p:txBody>
      </p:sp>
      <p:sp>
        <p:nvSpPr>
          <p:cNvPr id="3" name="Subtitle 2"/>
          <p:cNvSpPr>
            <a:spLocks noGrp="1"/>
          </p:cNvSpPr>
          <p:nvPr>
            <p:ph type="subTitle" idx="1" hasCustomPrompt="1"/>
          </p:nvPr>
        </p:nvSpPr>
        <p:spPr>
          <a:xfrm>
            <a:off x="1171075" y="3914346"/>
            <a:ext cx="4838700" cy="299750"/>
          </a:xfrm>
          <a:prstGeom prst="rect">
            <a:avLst/>
          </a:prstGeom>
        </p:spPr>
        <p:txBody>
          <a:bodyPr lIns="91440" anchor="ctr">
            <a:noAutofit/>
          </a:bodyPr>
          <a:lstStyle>
            <a:lvl1pPr marL="0" indent="0" algn="l">
              <a:buNone/>
              <a:defRPr sz="2000" b="1"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00, 2020</a:t>
            </a:r>
          </a:p>
        </p:txBody>
      </p:sp>
      <p:sp>
        <p:nvSpPr>
          <p:cNvPr id="6" name="Text Placeholder 5">
            <a:extLst>
              <a:ext uri="{FF2B5EF4-FFF2-40B4-BE49-F238E27FC236}">
                <a16:creationId xmlns:a16="http://schemas.microsoft.com/office/drawing/2014/main" id="{AFABAFCE-37DF-C848-A96E-2E4CDBC39FA6}"/>
              </a:ext>
            </a:extLst>
          </p:cNvPr>
          <p:cNvSpPr>
            <a:spLocks noGrp="1"/>
          </p:cNvSpPr>
          <p:nvPr>
            <p:ph type="body" sz="quarter" idx="18" hasCustomPrompt="1"/>
          </p:nvPr>
        </p:nvSpPr>
        <p:spPr>
          <a:xfrm>
            <a:off x="1171075" y="3408284"/>
            <a:ext cx="4838700" cy="398567"/>
          </a:xfrm>
          <a:prstGeom prst="rect">
            <a:avLst/>
          </a:prstGeom>
        </p:spPr>
        <p:txBody>
          <a:bodyPr lIns="91440" anchor="ctr">
            <a:noAutofit/>
          </a:bodyPr>
          <a:lstStyle>
            <a:lvl1pPr>
              <a:defRPr sz="2800">
                <a:solidFill>
                  <a:schemeClr val="tx1"/>
                </a:solidFill>
              </a:defRPr>
            </a:lvl1pPr>
          </a:lstStyle>
          <a:p>
            <a:pPr lvl="0"/>
            <a:r>
              <a:rPr lang="en-US" dirty="0"/>
              <a:t>Presenter Name</a:t>
            </a:r>
          </a:p>
        </p:txBody>
      </p:sp>
      <p:sp>
        <p:nvSpPr>
          <p:cNvPr id="7" name="Text Placeholder 29">
            <a:extLst>
              <a:ext uri="{FF2B5EF4-FFF2-40B4-BE49-F238E27FC236}">
                <a16:creationId xmlns:a16="http://schemas.microsoft.com/office/drawing/2014/main" id="{E1491870-16CB-40BB-9E5B-333D9C542729}"/>
              </a:ext>
            </a:extLst>
          </p:cNvPr>
          <p:cNvSpPr>
            <a:spLocks noGrp="1"/>
          </p:cNvSpPr>
          <p:nvPr>
            <p:ph type="body" sz="quarter" idx="19" hasCustomPrompt="1"/>
          </p:nvPr>
        </p:nvSpPr>
        <p:spPr>
          <a:xfrm>
            <a:off x="1" y="-32656"/>
            <a:ext cx="10394950" cy="114935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Disclaimer: Presentation Option Only</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A4BC0FF5-A126-46DF-881C-1891EF77FC69}"/>
              </a:ext>
            </a:extLst>
          </p:cNvPr>
          <p:cNvPicPr>
            <a:picLocks noChangeAspect="1"/>
          </p:cNvPicPr>
          <p:nvPr userDrawn="1"/>
        </p:nvPicPr>
        <p:blipFill>
          <a:blip r:embed="rId4"/>
          <a:srcRect/>
          <a:stretch/>
        </p:blipFill>
        <p:spPr>
          <a:xfrm>
            <a:off x="7315200" y="5716007"/>
            <a:ext cx="4174376" cy="414204"/>
          </a:xfrm>
          <a:prstGeom prst="rect">
            <a:avLst/>
          </a:prstGeom>
        </p:spPr>
      </p:pic>
      <p:sp>
        <p:nvSpPr>
          <p:cNvPr id="8" name="Footer Placeholder 8">
            <a:extLst>
              <a:ext uri="{FF2B5EF4-FFF2-40B4-BE49-F238E27FC236}">
                <a16:creationId xmlns:a16="http://schemas.microsoft.com/office/drawing/2014/main" id="{F04DE967-185D-40A6-8C0D-9C8B22C07067}"/>
              </a:ext>
            </a:extLst>
          </p:cNvPr>
          <p:cNvSpPr txBox="1">
            <a:spLocks/>
          </p:cNvSpPr>
          <p:nvPr userDrawn="1"/>
        </p:nvSpPr>
        <p:spPr>
          <a:xfrm>
            <a:off x="3919122" y="6523689"/>
            <a:ext cx="4353756"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FOR INTERNAL USE ONLY.</a:t>
            </a:r>
          </a:p>
        </p:txBody>
      </p:sp>
    </p:spTree>
    <p:extLst>
      <p:ext uri="{BB962C8B-B14F-4D97-AF65-F5344CB8AC3E}">
        <p14:creationId xmlns:p14="http://schemas.microsoft.com/office/powerpoint/2010/main" val="12902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_content_White">
    <p:bg>
      <p:bgRef idx="1001">
        <a:schemeClr val="bg2"/>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96281"/>
            <a:ext cx="11277600" cy="693337"/>
          </a:xfrm>
        </p:spPr>
        <p:txBody>
          <a:bodyPr/>
          <a:lstStyle>
            <a:lvl1pPr>
              <a:defRPr sz="3200">
                <a:solidFill>
                  <a:schemeClr val="tx2"/>
                </a:solidFill>
              </a:defRPr>
            </a:lvl1pPr>
          </a:lstStyle>
          <a:p>
            <a:r>
              <a:rPr lang="en-US" dirty="0"/>
              <a:t>Slide Title, Arial 32 pt.</a:t>
            </a:r>
          </a:p>
        </p:txBody>
      </p:sp>
      <p:sp>
        <p:nvSpPr>
          <p:cNvPr id="4" name="Content Placeholder 3">
            <a:extLst>
              <a:ext uri="{FF2B5EF4-FFF2-40B4-BE49-F238E27FC236}">
                <a16:creationId xmlns:a16="http://schemas.microsoft.com/office/drawing/2014/main" id="{738D90CE-67F6-4B4B-B71D-C7D5E38835C9}"/>
              </a:ext>
            </a:extLst>
          </p:cNvPr>
          <p:cNvSpPr>
            <a:spLocks noGrp="1"/>
          </p:cNvSpPr>
          <p:nvPr>
            <p:ph sz="quarter" idx="12" hasCustomPrompt="1"/>
          </p:nvPr>
        </p:nvSpPr>
        <p:spPr>
          <a:xfrm>
            <a:off x="457200" y="1191491"/>
            <a:ext cx="11277600" cy="5056909"/>
          </a:xfrm>
        </p:spPr>
        <p:txBody>
          <a:bodyPr/>
          <a:lstStyle>
            <a:lvl1pPr>
              <a:defRPr/>
            </a:lvl1pPr>
          </a:lstStyle>
          <a:p>
            <a:pPr lvl="0"/>
            <a:r>
              <a:rPr lang="en-US" dirty="0"/>
              <a:t>Click to add content</a:t>
            </a:r>
          </a:p>
        </p:txBody>
      </p:sp>
      <p:pic>
        <p:nvPicPr>
          <p:cNvPr id="6" name="Graphic 5">
            <a:extLst>
              <a:ext uri="{FF2B5EF4-FFF2-40B4-BE49-F238E27FC236}">
                <a16:creationId xmlns:a16="http://schemas.microsoft.com/office/drawing/2014/main" id="{A57D9EBC-22D5-4207-8D7D-F6FCCA168D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1880684645"/>
      </p:ext>
    </p:extLst>
  </p:cSld>
  <p:clrMapOvr>
    <a:overrideClrMapping bg1="dk1" tx1="lt1" bg2="dk2" tx2="lt2" accent1="accent1" accent2="accent2" accent3="accent3" accent4="accent4" accent5="accent5" accent6="accent6" hlink="hlink" folHlink="folHlink"/>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Slide_Insert_Photo_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E17AC25-F717-4983-94F5-E8A87163D49C}"/>
              </a:ext>
            </a:extLst>
          </p:cNvPr>
          <p:cNvSpPr>
            <a:spLocks noGrp="1"/>
          </p:cNvSpPr>
          <p:nvPr>
            <p:ph type="pic" sz="quarter" idx="20" hasCustomPrompt="1"/>
          </p:nvPr>
        </p:nvSpPr>
        <p:spPr>
          <a:xfrm>
            <a:off x="0" y="0"/>
            <a:ext cx="12192000" cy="6858000"/>
          </a:xfrm>
        </p:spPr>
        <p:txBody>
          <a:bodyPr/>
          <a:lstStyle>
            <a:lvl1pPr marL="0" marR="0" indent="0" algn="l" defTabSz="914400" rtl="0" eaLnBrk="1" fontAlgn="auto" latinLnBrk="0" hangingPunct="1">
              <a:lnSpc>
                <a:spcPct val="100000"/>
              </a:lnSpc>
              <a:spcBef>
                <a:spcPts val="0"/>
              </a:spcBef>
              <a:spcAft>
                <a:spcPts val="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To add background image: </a:t>
            </a:r>
            <a:br>
              <a:rPr lang="en-US" dirty="0"/>
            </a:br>
            <a:r>
              <a:rPr lang="en-US" dirty="0"/>
              <a:t>1. Navigate to FJ: Images </a:t>
            </a:r>
            <a:br>
              <a:rPr lang="en-US" dirty="0"/>
            </a:br>
            <a:r>
              <a:rPr lang="en-US" dirty="0"/>
              <a:t>2. Select a photo from the featured gallery, “Images for PPT Cover Slides” </a:t>
            </a:r>
            <a:br>
              <a:rPr lang="en-US" dirty="0"/>
            </a:br>
            <a:r>
              <a:rPr lang="en-US" dirty="0"/>
              <a:t>3. Save the desired image to your computer or desired location. </a:t>
            </a:r>
            <a:br>
              <a:rPr lang="en-US" dirty="0"/>
            </a:br>
            <a:r>
              <a:rPr lang="en-US" dirty="0"/>
              <a:t>4. Next, click on the icon &amp; choose image from the saved location. </a:t>
            </a:r>
            <a:br>
              <a:rPr lang="en-US" dirty="0"/>
            </a:br>
            <a:r>
              <a:rPr lang="en-US" dirty="0"/>
              <a:t>5. Insert image.</a:t>
            </a:r>
          </a:p>
        </p:txBody>
      </p:sp>
      <p:sp>
        <p:nvSpPr>
          <p:cNvPr id="2" name="Title 1"/>
          <p:cNvSpPr>
            <a:spLocks noGrp="1"/>
          </p:cNvSpPr>
          <p:nvPr>
            <p:ph type="ctrTitle" hasCustomPrompt="1"/>
          </p:nvPr>
        </p:nvSpPr>
        <p:spPr>
          <a:xfrm>
            <a:off x="457201" y="2458720"/>
            <a:ext cx="10238874" cy="776708"/>
          </a:xfrm>
        </p:spPr>
        <p:txBody>
          <a:bodyPr anchor="b" anchorCtr="0">
            <a:noAutofit/>
          </a:bodyPr>
          <a:lstStyle>
            <a:lvl1pPr algn="l">
              <a:defRPr sz="5400">
                <a:solidFill>
                  <a:schemeClr val="tx1"/>
                </a:solidFill>
              </a:defRPr>
            </a:lvl1pPr>
          </a:lstStyle>
          <a:p>
            <a:r>
              <a:rPr lang="en-US" dirty="0"/>
              <a:t>Click to Edit Title</a:t>
            </a:r>
          </a:p>
        </p:txBody>
      </p:sp>
      <p:sp>
        <p:nvSpPr>
          <p:cNvPr id="3" name="Subtitle 2"/>
          <p:cNvSpPr>
            <a:spLocks noGrp="1"/>
          </p:cNvSpPr>
          <p:nvPr>
            <p:ph type="subTitle" idx="1" hasCustomPrompt="1"/>
          </p:nvPr>
        </p:nvSpPr>
        <p:spPr>
          <a:xfrm>
            <a:off x="457201" y="3891232"/>
            <a:ext cx="5201349" cy="299750"/>
          </a:xfrm>
          <a:prstGeom prst="rect">
            <a:avLst/>
          </a:prstGeom>
        </p:spPr>
        <p:txBody>
          <a:bodyPr lIns="91440">
            <a:noAutofit/>
          </a:bodyPr>
          <a:lstStyle>
            <a:lvl1pPr marL="0" indent="0" algn="l">
              <a:buNone/>
              <a:defRPr sz="2000" b="1"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 00, 2020</a:t>
            </a:r>
          </a:p>
        </p:txBody>
      </p:sp>
      <p:sp>
        <p:nvSpPr>
          <p:cNvPr id="6" name="Text Placeholder 5">
            <a:extLst>
              <a:ext uri="{FF2B5EF4-FFF2-40B4-BE49-F238E27FC236}">
                <a16:creationId xmlns:a16="http://schemas.microsoft.com/office/drawing/2014/main" id="{AFABAFCE-37DF-C848-A96E-2E4CDBC39FA6}"/>
              </a:ext>
            </a:extLst>
          </p:cNvPr>
          <p:cNvSpPr>
            <a:spLocks noGrp="1"/>
          </p:cNvSpPr>
          <p:nvPr>
            <p:ph type="body" sz="quarter" idx="18" hasCustomPrompt="1"/>
          </p:nvPr>
        </p:nvSpPr>
        <p:spPr>
          <a:xfrm>
            <a:off x="457201" y="3385170"/>
            <a:ext cx="5714999" cy="398567"/>
          </a:xfrm>
          <a:prstGeom prst="rect">
            <a:avLst/>
          </a:prstGeom>
        </p:spPr>
        <p:txBody>
          <a:bodyPr lIns="91440">
            <a:noAutofit/>
          </a:bodyPr>
          <a:lstStyle>
            <a:lvl1pPr>
              <a:defRPr sz="2800">
                <a:solidFill>
                  <a:schemeClr val="tx1"/>
                </a:solidFill>
              </a:defRPr>
            </a:lvl1pPr>
          </a:lstStyle>
          <a:p>
            <a:pPr lvl="0"/>
            <a:r>
              <a:rPr lang="en-US" dirty="0"/>
              <a:t>Presenter Name</a:t>
            </a:r>
          </a:p>
        </p:txBody>
      </p:sp>
      <p:pic>
        <p:nvPicPr>
          <p:cNvPr id="7" name="Picture 6" descr="MITRE Logo">
            <a:extLst>
              <a:ext uri="{FF2B5EF4-FFF2-40B4-BE49-F238E27FC236}">
                <a16:creationId xmlns:a16="http://schemas.microsoft.com/office/drawing/2014/main" id="{D2B49DB9-3783-4CF7-94BA-AB3A845FD6DD}"/>
              </a:ext>
            </a:extLst>
          </p:cNvPr>
          <p:cNvPicPr>
            <a:picLocks noChangeAspect="1"/>
          </p:cNvPicPr>
          <p:nvPr userDrawn="1"/>
        </p:nvPicPr>
        <p:blipFill>
          <a:blip r:embed="rId2"/>
          <a:srcRect/>
          <a:stretch/>
        </p:blipFill>
        <p:spPr>
          <a:xfrm>
            <a:off x="7315200" y="5716007"/>
            <a:ext cx="4174376" cy="414204"/>
          </a:xfrm>
          <a:prstGeom prst="rect">
            <a:avLst/>
          </a:prstGeom>
        </p:spPr>
      </p:pic>
    </p:spTree>
    <p:extLst>
      <p:ext uri="{BB962C8B-B14F-4D97-AF65-F5344CB8AC3E}">
        <p14:creationId xmlns:p14="http://schemas.microsoft.com/office/powerpoint/2010/main" val="249889826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Quotation-Slide_Navy">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E4DF4-6375-4FE7-B913-6C0DF4824C20}"/>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9" name="Title 8"/>
          <p:cNvSpPr>
            <a:spLocks noGrp="1"/>
          </p:cNvSpPr>
          <p:nvPr>
            <p:ph type="title" hasCustomPrompt="1"/>
          </p:nvPr>
        </p:nvSpPr>
        <p:spPr>
          <a:xfrm>
            <a:off x="1428750" y="2397405"/>
            <a:ext cx="9334499" cy="1754326"/>
          </a:xfrm>
        </p:spPr>
        <p:txBody>
          <a:bodyPr>
            <a:spAutoFit/>
          </a:bodyPr>
          <a:lstStyle>
            <a:lvl1pPr algn="ctr">
              <a:lnSpc>
                <a:spcPct val="100000"/>
              </a:lnSpc>
              <a:defRPr sz="5400" cap="none" baseline="0">
                <a:solidFill>
                  <a:schemeClr val="tx1"/>
                </a:solidFill>
              </a:defRPr>
            </a:lvl1pPr>
          </a:lstStyle>
          <a:p>
            <a:r>
              <a:rPr lang="en-US" dirty="0"/>
              <a:t>“Arial 54 pt. Insert </a:t>
            </a:r>
            <a:br>
              <a:rPr lang="en-US" dirty="0"/>
            </a:br>
            <a:r>
              <a:rPr lang="en-US" dirty="0"/>
              <a:t>Quotation Here”</a:t>
            </a:r>
          </a:p>
        </p:txBody>
      </p:sp>
      <p:pic>
        <p:nvPicPr>
          <p:cNvPr id="14" name="Picture 13">
            <a:extLst>
              <a:ext uri="{FF2B5EF4-FFF2-40B4-BE49-F238E27FC236}">
                <a16:creationId xmlns:a16="http://schemas.microsoft.com/office/drawing/2014/main" id="{B96A65E7-1949-48B7-B325-BBA635E86B77}"/>
              </a:ext>
            </a:extLst>
          </p:cNvPr>
          <p:cNvPicPr>
            <a:picLocks/>
          </p:cNvPicPr>
          <p:nvPr userDrawn="1"/>
        </p:nvPicPr>
        <p:blipFill>
          <a:blip r:embed="rId3"/>
          <a:stretch>
            <a:fillRect/>
          </a:stretch>
        </p:blipFill>
        <p:spPr>
          <a:xfrm>
            <a:off x="498390" y="391163"/>
            <a:ext cx="557700" cy="154923"/>
          </a:xfrm>
          <a:prstGeom prst="rect">
            <a:avLst/>
          </a:prstGeom>
        </p:spPr>
      </p:pic>
      <p:sp>
        <p:nvSpPr>
          <p:cNvPr id="15" name="Slide Number Placeholder 1">
            <a:extLst>
              <a:ext uri="{FF2B5EF4-FFF2-40B4-BE49-F238E27FC236}">
                <a16:creationId xmlns:a16="http://schemas.microsoft.com/office/drawing/2014/main" id="{D97154B2-6CF0-452F-924D-5819D4D42F2D}"/>
              </a:ext>
            </a:extLst>
          </p:cNvPr>
          <p:cNvSpPr>
            <a:spLocks noGrp="1"/>
          </p:cNvSpPr>
          <p:nvPr>
            <p:ph type="sldNum" sz="quarter" idx="11"/>
          </p:nvPr>
        </p:nvSpPr>
        <p:spPr>
          <a:xfrm>
            <a:off x="10934700" y="6487280"/>
            <a:ext cx="800100" cy="251853"/>
          </a:xfrm>
        </p:spPr>
        <p:txBody>
          <a:bodyPr/>
          <a:lstStyle>
            <a:lvl1pPr>
              <a:defRPr>
                <a:solidFill>
                  <a:schemeClr val="tx1"/>
                </a:solidFill>
              </a:defRPr>
            </a:lvl1pPr>
          </a:lstStyle>
          <a:p>
            <a:fld id="{2F2F552B-1952-B44E-8CAB-5705F0ACD2E2}" type="slidenum">
              <a:rPr lang="uk-UA" smtClean="0"/>
              <a:pPr/>
              <a:t>‹#›</a:t>
            </a:fld>
            <a:endParaRPr lang="uk-UA" dirty="0"/>
          </a:p>
        </p:txBody>
      </p:sp>
      <p:sp>
        <p:nvSpPr>
          <p:cNvPr id="6" name="Footer Placeholder 8">
            <a:extLst>
              <a:ext uri="{FF2B5EF4-FFF2-40B4-BE49-F238E27FC236}">
                <a16:creationId xmlns:a16="http://schemas.microsoft.com/office/drawing/2014/main" id="{CE19FD94-9CCB-4316-89B6-A2DF772E846C}"/>
              </a:ext>
            </a:extLst>
          </p:cNvPr>
          <p:cNvSpPr txBox="1">
            <a:spLocks/>
          </p:cNvSpPr>
          <p:nvPr userDrawn="1"/>
        </p:nvSpPr>
        <p:spPr>
          <a:xfrm>
            <a:off x="3919122" y="6523689"/>
            <a:ext cx="4353756"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FOR INTERNAL USE ONLY.</a:t>
            </a:r>
          </a:p>
        </p:txBody>
      </p:sp>
    </p:spTree>
    <p:extLst>
      <p:ext uri="{BB962C8B-B14F-4D97-AF65-F5344CB8AC3E}">
        <p14:creationId xmlns:p14="http://schemas.microsoft.com/office/powerpoint/2010/main" val="293346717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_Divider Slide 3">
    <p:spTree>
      <p:nvGrpSpPr>
        <p:cNvPr id="1" name=""/>
        <p:cNvGrpSpPr/>
        <p:nvPr/>
      </p:nvGrpSpPr>
      <p:grpSpPr>
        <a:xfrm>
          <a:off x="0" y="0"/>
          <a:ext cx="0" cy="0"/>
          <a:chOff x="0" y="0"/>
          <a:chExt cx="0" cy="0"/>
        </a:xfrm>
      </p:grpSpPr>
      <p:sp>
        <p:nvSpPr>
          <p:cNvPr id="7" name="Title 8"/>
          <p:cNvSpPr>
            <a:spLocks noGrp="1"/>
          </p:cNvSpPr>
          <p:nvPr>
            <p:ph type="title" hasCustomPrompt="1"/>
          </p:nvPr>
        </p:nvSpPr>
        <p:spPr>
          <a:xfrm>
            <a:off x="457200" y="2046425"/>
            <a:ext cx="9334500" cy="1382576"/>
          </a:xfrm>
        </p:spPr>
        <p:txBody>
          <a:bodyPr/>
          <a:lstStyle>
            <a:lvl1pPr algn="l">
              <a:lnSpc>
                <a:spcPct val="100000"/>
              </a:lnSpc>
              <a:defRPr sz="5400" cap="none" baseline="0">
                <a:solidFill>
                  <a:schemeClr val="tx1"/>
                </a:solidFill>
              </a:defRPr>
            </a:lvl1pPr>
          </a:lstStyle>
          <a:p>
            <a:r>
              <a:rPr lang="en-US" dirty="0"/>
              <a:t>Section Title</a:t>
            </a:r>
          </a:p>
        </p:txBody>
      </p:sp>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8" name="Picture 7">
            <a:extLst>
              <a:ext uri="{FF2B5EF4-FFF2-40B4-BE49-F238E27FC236}">
                <a16:creationId xmlns:a16="http://schemas.microsoft.com/office/drawing/2014/main" id="{1EC0BB03-948C-4A12-8DBC-361F0C66729D}"/>
              </a:ext>
            </a:extLst>
          </p:cNvPr>
          <p:cNvPicPr>
            <a:picLocks/>
          </p:cNvPicPr>
          <p:nvPr userDrawn="1"/>
        </p:nvPicPr>
        <p:blipFill>
          <a:blip r:embed="rId2"/>
          <a:stretch>
            <a:fillRect/>
          </a:stretch>
        </p:blipFill>
        <p:spPr>
          <a:xfrm>
            <a:off x="460374" y="6515630"/>
            <a:ext cx="557700" cy="154923"/>
          </a:xfrm>
          <a:prstGeom prst="rect">
            <a:avLst/>
          </a:prstGeom>
        </p:spPr>
      </p:pic>
    </p:spTree>
    <p:extLst>
      <p:ext uri="{BB962C8B-B14F-4D97-AF65-F5344CB8AC3E}">
        <p14:creationId xmlns:p14="http://schemas.microsoft.com/office/powerpoint/2010/main" val="390256655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Bullet List_Navy">
    <p:bg>
      <p:bgRef idx="1001">
        <a:schemeClr val="bg2"/>
      </p:bgRef>
    </p:bg>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81000"/>
            <a:ext cx="11277600" cy="693337"/>
          </a:xfrm>
        </p:spPr>
        <p:txBody>
          <a:bodyPr anchor="ctr"/>
          <a:lstStyle>
            <a:lvl1pPr>
              <a:defRPr sz="3200" cap="none">
                <a:solidFill>
                  <a:schemeClr val="tx1"/>
                </a:solidFill>
              </a:defRPr>
            </a:lvl1pPr>
          </a:lstStyle>
          <a:p>
            <a:r>
              <a:rPr lang="en-US" dirty="0"/>
              <a:t>Slide Title, Arial 32 pt.</a:t>
            </a:r>
          </a:p>
        </p:txBody>
      </p:sp>
      <p:sp>
        <p:nvSpPr>
          <p:cNvPr id="8" name="Content Placeholder 4">
            <a:extLst>
              <a:ext uri="{FF2B5EF4-FFF2-40B4-BE49-F238E27FC236}">
                <a16:creationId xmlns:a16="http://schemas.microsoft.com/office/drawing/2014/main" id="{86B32392-5B55-403B-BA4E-35EE7D3DE154}"/>
              </a:ext>
            </a:extLst>
          </p:cNvPr>
          <p:cNvSpPr>
            <a:spLocks noGrp="1"/>
          </p:cNvSpPr>
          <p:nvPr>
            <p:ph sz="quarter" idx="12" hasCustomPrompt="1"/>
          </p:nvPr>
        </p:nvSpPr>
        <p:spPr>
          <a:xfrm>
            <a:off x="457200" y="1191491"/>
            <a:ext cx="11277600" cy="5069823"/>
          </a:xfrm>
        </p:spPr>
        <p:txBody>
          <a:bodyPr>
            <a:noAutofit/>
          </a:bodyPr>
          <a:lstStyle>
            <a:lvl1pPr marL="225425" indent="-225425">
              <a:buFont typeface="Wingdings" panose="05000000000000000000" pitchFamily="2" charset="2"/>
              <a:buChar char="§"/>
              <a:defRPr b="0">
                <a:solidFill>
                  <a:schemeClr val="tx1"/>
                </a:solidFill>
              </a:defRPr>
            </a:lvl1pPr>
            <a:lvl2pPr marL="688975" indent="-344488">
              <a:buClr>
                <a:schemeClr val="tx1"/>
              </a:buClr>
              <a:buSzPct val="110000"/>
              <a:buFont typeface="Wingdings" panose="05000000000000000000" pitchFamily="2" charset="2"/>
              <a:buChar char="§"/>
              <a:defRPr>
                <a:solidFill>
                  <a:schemeClr val="tx1"/>
                </a:solidFill>
              </a:defRPr>
            </a:lvl2pPr>
            <a:lvl3pPr marL="1033463" indent="-344488">
              <a:buFont typeface="Wingdings" panose="05000000000000000000" pitchFamily="2" charset="2"/>
              <a:buChar char="§"/>
              <a:defRPr sz="2200">
                <a:solidFill>
                  <a:schemeClr val="tx1"/>
                </a:solidFill>
              </a:defRPr>
            </a:lvl3pPr>
            <a:lvl4pPr marL="1033463" indent="-344488">
              <a:buFont typeface="Courier New" panose="02070309020205020404" pitchFamily="49" charset="0"/>
              <a:buChar char="o"/>
              <a:defRPr sz="2200">
                <a:solidFill>
                  <a:schemeClr val="tx1"/>
                </a:solidFill>
              </a:defRPr>
            </a:lvl4pPr>
            <a:lvl5pPr marL="1377950" indent="-238125">
              <a:buFont typeface="Wingdings" panose="05000000000000000000" pitchFamily="2" charset="2"/>
              <a:buChar char="§"/>
              <a:defRPr sz="1800">
                <a:solidFill>
                  <a:schemeClr val="tx1"/>
                </a:solidFill>
              </a:defRPr>
            </a:lvl5pPr>
            <a:lvl6pPr marL="1603375" indent="-225425">
              <a:buFont typeface="Wingdings" panose="05000000000000000000" pitchFamily="2" charset="2"/>
              <a:buChar char="§"/>
              <a:defRPr sz="1600">
                <a:solidFill>
                  <a:schemeClr val="tx1"/>
                </a:solidFill>
              </a:defRPr>
            </a:lvl6pPr>
          </a:lstStyle>
          <a:p>
            <a:pPr lvl="0"/>
            <a:r>
              <a:rPr lang="en-US" dirty="0"/>
              <a:t>Click to edit master text styles</a:t>
            </a:r>
          </a:p>
          <a:p>
            <a:pPr lvl="1"/>
            <a:r>
              <a:rPr lang="en-US" dirty="0"/>
              <a:t>Second level</a:t>
            </a:r>
          </a:p>
          <a:p>
            <a:pPr lvl="2"/>
            <a:r>
              <a:rPr lang="en-US" dirty="0"/>
              <a:t>Third level</a:t>
            </a:r>
          </a:p>
          <a:p>
            <a:pPr lvl="4"/>
            <a:r>
              <a:rPr lang="en-US" dirty="0"/>
              <a:t>Fourth level</a:t>
            </a:r>
          </a:p>
          <a:p>
            <a:pPr lvl="5"/>
            <a:r>
              <a:rPr lang="en-US" dirty="0"/>
              <a:t>Fifth level</a:t>
            </a:r>
          </a:p>
        </p:txBody>
      </p:sp>
      <p:pic>
        <p:nvPicPr>
          <p:cNvPr id="6" name="Picture 5">
            <a:extLst>
              <a:ext uri="{FF2B5EF4-FFF2-40B4-BE49-F238E27FC236}">
                <a16:creationId xmlns:a16="http://schemas.microsoft.com/office/drawing/2014/main" id="{3EB79E39-B804-433D-A46E-6245A4354F48}"/>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056373932"/>
      </p:ext>
    </p:extLst>
  </p:cSld>
  <p:clrMapOvr>
    <a:overrideClrMapping bg1="lt1" tx1="dk1" bg2="lt2" tx2="dk2" accent1="accent1" accent2="accent2" accent3="accent3" accent4="accent4" accent5="accent5" accent6="accent6" hlink="hlink" folHlink="folHlink"/>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 Image, No Title_Navy">
    <p:spTree>
      <p:nvGrpSpPr>
        <p:cNvPr id="1" name=""/>
        <p:cNvGrpSpPr/>
        <p:nvPr/>
      </p:nvGrpSpPr>
      <p:grpSpPr>
        <a:xfrm>
          <a:off x="0" y="0"/>
          <a:ext cx="0" cy="0"/>
          <a:chOff x="0" y="0"/>
          <a:chExt cx="0" cy="0"/>
        </a:xfrm>
      </p:grpSpPr>
      <p:sp>
        <p:nvSpPr>
          <p:cNvPr id="11" name="Text Placeholder 2"/>
          <p:cNvSpPr>
            <a:spLocks noGrp="1"/>
          </p:cNvSpPr>
          <p:nvPr>
            <p:ph type="body" idx="1" hasCustomPrompt="1"/>
          </p:nvPr>
        </p:nvSpPr>
        <p:spPr>
          <a:xfrm>
            <a:off x="457200"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16" name="Picture Placeholder 15"/>
          <p:cNvSpPr>
            <a:spLocks noGrp="1"/>
          </p:cNvSpPr>
          <p:nvPr>
            <p:ph type="pic" sz="quarter" idx="11" hasCustomPrompt="1"/>
          </p:nvPr>
        </p:nvSpPr>
        <p:spPr>
          <a:xfrm>
            <a:off x="876094" y="381000"/>
            <a:ext cx="2784886" cy="2764043"/>
          </a:xfrm>
          <a:prstGeom prst="rect">
            <a:avLst/>
          </a:prstGeom>
          <a:solidFill>
            <a:schemeClr val="tx1">
              <a:lumMod val="95000"/>
            </a:schemeClr>
          </a:solidFill>
        </p:spPr>
        <p:txBody>
          <a:bodyPr/>
          <a:lstStyle>
            <a:lvl1pPr algn="ctr">
              <a:defRPr sz="1400" b="0" cap="none">
                <a:solidFill>
                  <a:srgbClr val="0B2338"/>
                </a:solidFill>
              </a:defRPr>
            </a:lvl1pPr>
          </a:lstStyle>
          <a:p>
            <a:r>
              <a:rPr lang="en-US" dirty="0"/>
              <a:t>Drag photo to placeholder or click on icon to place photo from file. </a:t>
            </a:r>
          </a:p>
        </p:txBody>
      </p:sp>
      <p:sp>
        <p:nvSpPr>
          <p:cNvPr id="24" name="Picture Placeholder 15"/>
          <p:cNvSpPr>
            <a:spLocks noGrp="1"/>
          </p:cNvSpPr>
          <p:nvPr>
            <p:ph type="pic" sz="quarter" idx="12" hasCustomPrompt="1"/>
          </p:nvPr>
        </p:nvSpPr>
        <p:spPr>
          <a:xfrm>
            <a:off x="4684506" y="381000"/>
            <a:ext cx="2784886" cy="2764043"/>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p:txBody>
      </p:sp>
      <p:sp>
        <p:nvSpPr>
          <p:cNvPr id="25" name="Picture Placeholder 15"/>
          <p:cNvSpPr>
            <a:spLocks noGrp="1"/>
          </p:cNvSpPr>
          <p:nvPr>
            <p:ph type="pic" sz="quarter" idx="13" hasCustomPrompt="1"/>
          </p:nvPr>
        </p:nvSpPr>
        <p:spPr>
          <a:xfrm>
            <a:off x="8492918" y="381000"/>
            <a:ext cx="2784886" cy="2764043"/>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26" name="Text Placeholder 2"/>
          <p:cNvSpPr>
            <a:spLocks noGrp="1"/>
          </p:cNvSpPr>
          <p:nvPr>
            <p:ph type="body" idx="14" hasCustomPrompt="1"/>
          </p:nvPr>
        </p:nvSpPr>
        <p:spPr>
          <a:xfrm>
            <a:off x="4265612"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8" name="Text Placeholder 2"/>
          <p:cNvSpPr>
            <a:spLocks noGrp="1"/>
          </p:cNvSpPr>
          <p:nvPr>
            <p:ph type="body" idx="16" hasCustomPrompt="1"/>
          </p:nvPr>
        </p:nvSpPr>
        <p:spPr>
          <a:xfrm>
            <a:off x="8074024" y="3390900"/>
            <a:ext cx="3616322"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 name="Slide Number Placeholder 1"/>
          <p:cNvSpPr>
            <a:spLocks noGrp="1"/>
          </p:cNvSpPr>
          <p:nvPr>
            <p:ph type="sldNum" sz="quarter" idx="18"/>
          </p:nvPr>
        </p:nvSpPr>
        <p:spPr>
          <a:xfrm>
            <a:off x="10893422" y="6485433"/>
            <a:ext cx="800100" cy="251853"/>
          </a:xfrm>
        </p:spPr>
        <p:txBody>
          <a:bodyPr/>
          <a:lstStyle>
            <a:lvl1pPr algn="r">
              <a:defRPr>
                <a:solidFill>
                  <a:schemeClr val="tx1"/>
                </a:solidFill>
              </a:defRPr>
            </a:lvl1pPr>
          </a:lstStyle>
          <a:p>
            <a:fld id="{2F2F552B-1952-B44E-8CAB-5705F0ACD2E2}" type="slidenum">
              <a:rPr lang="uk-UA" smtClean="0"/>
              <a:pPr/>
              <a:t>‹#›</a:t>
            </a:fld>
            <a:endParaRPr lang="uk-UA" dirty="0"/>
          </a:p>
        </p:txBody>
      </p:sp>
      <p:sp>
        <p:nvSpPr>
          <p:cNvPr id="4" name="Text Placeholder 3">
            <a:extLst>
              <a:ext uri="{FF2B5EF4-FFF2-40B4-BE49-F238E27FC236}">
                <a16:creationId xmlns:a16="http://schemas.microsoft.com/office/drawing/2014/main" id="{ABD48F8F-F2E8-4F73-9030-FB00A087F591}"/>
              </a:ext>
            </a:extLst>
          </p:cNvPr>
          <p:cNvSpPr>
            <a:spLocks noGrp="1"/>
          </p:cNvSpPr>
          <p:nvPr>
            <p:ph type="body" sz="quarter" idx="19"/>
          </p:nvPr>
        </p:nvSpPr>
        <p:spPr>
          <a:xfrm>
            <a:off x="460375"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5" name="Text Placeholder 3">
            <a:extLst>
              <a:ext uri="{FF2B5EF4-FFF2-40B4-BE49-F238E27FC236}">
                <a16:creationId xmlns:a16="http://schemas.microsoft.com/office/drawing/2014/main" id="{A9BBD24B-BA71-4BF8-8506-D0B84537AEFB}"/>
              </a:ext>
            </a:extLst>
          </p:cNvPr>
          <p:cNvSpPr>
            <a:spLocks noGrp="1"/>
          </p:cNvSpPr>
          <p:nvPr>
            <p:ph type="body" sz="quarter" idx="20"/>
          </p:nvPr>
        </p:nvSpPr>
        <p:spPr>
          <a:xfrm>
            <a:off x="4268785"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7" name="Text Placeholder 3">
            <a:extLst>
              <a:ext uri="{FF2B5EF4-FFF2-40B4-BE49-F238E27FC236}">
                <a16:creationId xmlns:a16="http://schemas.microsoft.com/office/drawing/2014/main" id="{42B79737-3312-4FC8-AC98-3A2E9BBF11C4}"/>
              </a:ext>
            </a:extLst>
          </p:cNvPr>
          <p:cNvSpPr>
            <a:spLocks noGrp="1"/>
          </p:cNvSpPr>
          <p:nvPr>
            <p:ph type="body" sz="quarter" idx="21"/>
          </p:nvPr>
        </p:nvSpPr>
        <p:spPr>
          <a:xfrm>
            <a:off x="8077197" y="3965934"/>
            <a:ext cx="3616325"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pic>
        <p:nvPicPr>
          <p:cNvPr id="13" name="Picture 12">
            <a:extLst>
              <a:ext uri="{FF2B5EF4-FFF2-40B4-BE49-F238E27FC236}">
                <a16:creationId xmlns:a16="http://schemas.microsoft.com/office/drawing/2014/main" id="{A79F5D51-61E5-4B38-BE9B-7745F7365A24}"/>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16234026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 Image, With Title_Navy">
    <p:spTree>
      <p:nvGrpSpPr>
        <p:cNvPr id="1" name=""/>
        <p:cNvGrpSpPr/>
        <p:nvPr/>
      </p:nvGrpSpPr>
      <p:grpSpPr>
        <a:xfrm>
          <a:off x="0" y="0"/>
          <a:ext cx="0" cy="0"/>
          <a:chOff x="0" y="0"/>
          <a:chExt cx="0" cy="0"/>
        </a:xfrm>
      </p:grpSpPr>
      <p:sp>
        <p:nvSpPr>
          <p:cNvPr id="16" name="Picture Placeholder 15"/>
          <p:cNvSpPr>
            <a:spLocks noGrp="1"/>
          </p:cNvSpPr>
          <p:nvPr>
            <p:ph type="pic" sz="quarter" idx="11" hasCustomPrompt="1"/>
          </p:nvPr>
        </p:nvSpPr>
        <p:spPr>
          <a:xfrm>
            <a:off x="460377" y="1386799"/>
            <a:ext cx="3427207" cy="2333737"/>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15" name="Text Placeholder 2"/>
          <p:cNvSpPr>
            <a:spLocks noGrp="1"/>
          </p:cNvSpPr>
          <p:nvPr>
            <p:ph type="body" idx="1" hasCustomPrompt="1"/>
          </p:nvPr>
        </p:nvSpPr>
        <p:spPr>
          <a:xfrm>
            <a:off x="460377" y="3903250"/>
            <a:ext cx="343927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4" name="Text Placeholder 2"/>
          <p:cNvSpPr>
            <a:spLocks noGrp="1"/>
          </p:cNvSpPr>
          <p:nvPr>
            <p:ph type="body" idx="14" hasCustomPrompt="1"/>
          </p:nvPr>
        </p:nvSpPr>
        <p:spPr>
          <a:xfrm>
            <a:off x="4382826" y="3903250"/>
            <a:ext cx="3427206"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6" name="Text Placeholder 2"/>
          <p:cNvSpPr>
            <a:spLocks noGrp="1"/>
          </p:cNvSpPr>
          <p:nvPr>
            <p:ph type="body" idx="16" hasCustomPrompt="1"/>
          </p:nvPr>
        </p:nvSpPr>
        <p:spPr>
          <a:xfrm>
            <a:off x="8298629" y="3903250"/>
            <a:ext cx="3421788"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3" name="Title 2"/>
          <p:cNvSpPr>
            <a:spLocks noGrp="1"/>
          </p:cNvSpPr>
          <p:nvPr>
            <p:ph type="title" hasCustomPrompt="1"/>
          </p:nvPr>
        </p:nvSpPr>
        <p:spPr>
          <a:xfrm>
            <a:off x="457200" y="388299"/>
            <a:ext cx="11277600" cy="656850"/>
          </a:xfrm>
        </p:spPr>
        <p:txBody>
          <a:bodyPr/>
          <a:lstStyle>
            <a:lvl1pPr algn="ctr">
              <a:defRPr sz="3200" cap="none">
                <a:solidFill>
                  <a:schemeClr val="tx1"/>
                </a:solidFill>
              </a:defRPr>
            </a:lvl1pPr>
          </a:lstStyle>
          <a:p>
            <a:r>
              <a:rPr lang="en-US" dirty="0"/>
              <a:t>Slide Title, Arial 32 Pt.</a:t>
            </a:r>
          </a:p>
        </p:txBody>
      </p:sp>
      <p:sp>
        <p:nvSpPr>
          <p:cNvPr id="28" name="Picture Placeholder 15"/>
          <p:cNvSpPr>
            <a:spLocks noGrp="1"/>
          </p:cNvSpPr>
          <p:nvPr>
            <p:ph type="pic" sz="quarter" idx="18" hasCustomPrompt="1"/>
          </p:nvPr>
        </p:nvSpPr>
        <p:spPr>
          <a:xfrm>
            <a:off x="4370762" y="1386799"/>
            <a:ext cx="3427207" cy="2333737"/>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29" name="Picture Placeholder 15"/>
          <p:cNvSpPr>
            <a:spLocks noGrp="1"/>
          </p:cNvSpPr>
          <p:nvPr>
            <p:ph type="pic" sz="quarter" idx="19" hasCustomPrompt="1"/>
          </p:nvPr>
        </p:nvSpPr>
        <p:spPr>
          <a:xfrm>
            <a:off x="8281147" y="1386799"/>
            <a:ext cx="3427207" cy="2333737"/>
          </a:xfrm>
          <a:prstGeom prst="rect">
            <a:avLst/>
          </a:prstGeom>
          <a:solidFill>
            <a:schemeClr val="tx2">
              <a:lumMod val="95000"/>
            </a:schemeClr>
          </a:solidFill>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400" b="0" cap="none">
                <a:solidFill>
                  <a:srgbClr val="0B2338"/>
                </a:solidFill>
              </a:defRPr>
            </a:lvl1pPr>
          </a:lstStyle>
          <a:p>
            <a:r>
              <a:rPr lang="en-US" dirty="0"/>
              <a:t>Drag photo to placeholder or click on icon to place photo from file. </a:t>
            </a:r>
          </a:p>
          <a:p>
            <a:endParaRPr lang="en-US" dirty="0"/>
          </a:p>
        </p:txBody>
      </p:sp>
      <p:sp>
        <p:nvSpPr>
          <p:cNvPr id="2" name="Slide Number Placeholder 1"/>
          <p:cNvSpPr>
            <a:spLocks noGrp="1"/>
          </p:cNvSpPr>
          <p:nvPr>
            <p:ph type="sldNum" sz="quarter" idx="20"/>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7" name="Text Placeholder 3">
            <a:extLst>
              <a:ext uri="{FF2B5EF4-FFF2-40B4-BE49-F238E27FC236}">
                <a16:creationId xmlns:a16="http://schemas.microsoft.com/office/drawing/2014/main" id="{678FE3D0-043E-4E41-B23C-6B8EB88E0290}"/>
              </a:ext>
            </a:extLst>
          </p:cNvPr>
          <p:cNvSpPr>
            <a:spLocks noGrp="1"/>
          </p:cNvSpPr>
          <p:nvPr>
            <p:ph type="body" sz="quarter" idx="21"/>
          </p:nvPr>
        </p:nvSpPr>
        <p:spPr>
          <a:xfrm>
            <a:off x="460375"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8" name="Text Placeholder 3">
            <a:extLst>
              <a:ext uri="{FF2B5EF4-FFF2-40B4-BE49-F238E27FC236}">
                <a16:creationId xmlns:a16="http://schemas.microsoft.com/office/drawing/2014/main" id="{13010D54-552B-4047-99A4-03DE23E68139}"/>
              </a:ext>
            </a:extLst>
          </p:cNvPr>
          <p:cNvSpPr>
            <a:spLocks noGrp="1"/>
          </p:cNvSpPr>
          <p:nvPr>
            <p:ph type="body" sz="quarter" idx="22"/>
          </p:nvPr>
        </p:nvSpPr>
        <p:spPr>
          <a:xfrm>
            <a:off x="8281146"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sp>
        <p:nvSpPr>
          <p:cNvPr id="19" name="Text Placeholder 3">
            <a:extLst>
              <a:ext uri="{FF2B5EF4-FFF2-40B4-BE49-F238E27FC236}">
                <a16:creationId xmlns:a16="http://schemas.microsoft.com/office/drawing/2014/main" id="{E0B40436-66AC-4444-BF02-7E4752A291AD}"/>
              </a:ext>
            </a:extLst>
          </p:cNvPr>
          <p:cNvSpPr>
            <a:spLocks noGrp="1"/>
          </p:cNvSpPr>
          <p:nvPr>
            <p:ph type="body" sz="quarter" idx="23"/>
          </p:nvPr>
        </p:nvSpPr>
        <p:spPr>
          <a:xfrm>
            <a:off x="4370761" y="4431391"/>
            <a:ext cx="3439271" cy="1568450"/>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a:t>Click to edit Master text styles</a:t>
            </a:r>
          </a:p>
        </p:txBody>
      </p:sp>
      <p:pic>
        <p:nvPicPr>
          <p:cNvPr id="21" name="Picture 20">
            <a:extLst>
              <a:ext uri="{FF2B5EF4-FFF2-40B4-BE49-F238E27FC236}">
                <a16:creationId xmlns:a16="http://schemas.microsoft.com/office/drawing/2014/main" id="{C4BC3F3B-A551-47E1-A36B-1028268BB92D}"/>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69559385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ullet List_Navy">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81000"/>
            <a:ext cx="11277600" cy="693337"/>
          </a:xfrm>
        </p:spPr>
        <p:txBody>
          <a:bodyPr anchor="ctr"/>
          <a:lstStyle>
            <a:lvl1pPr>
              <a:defRPr sz="3200" cap="none">
                <a:solidFill>
                  <a:schemeClr val="tx1"/>
                </a:solidFill>
              </a:defRPr>
            </a:lvl1pPr>
          </a:lstStyle>
          <a:p>
            <a:r>
              <a:rPr lang="en-US" dirty="0"/>
              <a:t>Slide Title, Arial 32 pt.</a:t>
            </a:r>
          </a:p>
        </p:txBody>
      </p:sp>
      <p:sp>
        <p:nvSpPr>
          <p:cNvPr id="8" name="Content Placeholder 4">
            <a:extLst>
              <a:ext uri="{FF2B5EF4-FFF2-40B4-BE49-F238E27FC236}">
                <a16:creationId xmlns:a16="http://schemas.microsoft.com/office/drawing/2014/main" id="{86B32392-5B55-403B-BA4E-35EE7D3DE154}"/>
              </a:ext>
            </a:extLst>
          </p:cNvPr>
          <p:cNvSpPr>
            <a:spLocks noGrp="1"/>
          </p:cNvSpPr>
          <p:nvPr>
            <p:ph sz="quarter" idx="12" hasCustomPrompt="1"/>
          </p:nvPr>
        </p:nvSpPr>
        <p:spPr>
          <a:xfrm>
            <a:off x="457200" y="1191491"/>
            <a:ext cx="11277600" cy="5069823"/>
          </a:xfrm>
        </p:spPr>
        <p:txBody>
          <a:bodyPr>
            <a:noAutofit/>
          </a:bodyPr>
          <a:lstStyle>
            <a:lvl1pPr marL="225425" indent="-225425">
              <a:buFont typeface="Wingdings" panose="05000000000000000000" pitchFamily="2" charset="2"/>
              <a:buChar char="§"/>
              <a:defRPr b="0">
                <a:solidFill>
                  <a:schemeClr val="tx1"/>
                </a:solidFill>
              </a:defRPr>
            </a:lvl1pPr>
            <a:lvl2pPr marL="688975" indent="-344488">
              <a:buClr>
                <a:schemeClr val="tx1"/>
              </a:buClr>
              <a:buSzPct val="100000"/>
              <a:buFont typeface="Wingdings" panose="05000000000000000000" pitchFamily="2" charset="2"/>
              <a:buChar char="§"/>
              <a:defRPr>
                <a:solidFill>
                  <a:schemeClr val="tx1"/>
                </a:solidFill>
              </a:defRPr>
            </a:lvl2pPr>
            <a:lvl3pPr marL="1033463" indent="-344488">
              <a:buSzPct val="100000"/>
              <a:buFont typeface="Wingdings" panose="05000000000000000000" pitchFamily="2" charset="2"/>
              <a:buChar char="§"/>
              <a:defRPr sz="2200">
                <a:solidFill>
                  <a:schemeClr val="tx1"/>
                </a:solidFill>
              </a:defRPr>
            </a:lvl3pPr>
            <a:lvl4pPr marL="1033463" indent="-344488">
              <a:buFont typeface="Courier New" panose="02070309020205020404" pitchFamily="49" charset="0"/>
              <a:buChar char="o"/>
              <a:defRPr sz="2200">
                <a:solidFill>
                  <a:schemeClr val="tx1"/>
                </a:solidFill>
              </a:defRPr>
            </a:lvl4pPr>
            <a:lvl5pPr marL="1377950" indent="-238125">
              <a:buSzPct val="100000"/>
              <a:buFont typeface="Wingdings" panose="05000000000000000000" pitchFamily="2" charset="2"/>
              <a:buChar char="§"/>
              <a:defRPr sz="1800">
                <a:solidFill>
                  <a:schemeClr val="tx1"/>
                </a:solidFill>
              </a:defRPr>
            </a:lvl5pPr>
            <a:lvl6pPr marL="1603375" indent="-225425">
              <a:buSzPct val="100000"/>
              <a:buFont typeface="Wingdings" panose="05000000000000000000" pitchFamily="2" charset="2"/>
              <a:buChar char="§"/>
              <a:defRPr sz="1600">
                <a:solidFill>
                  <a:schemeClr val="tx1"/>
                </a:solidFill>
              </a:defRPr>
            </a:lvl6pPr>
          </a:lstStyle>
          <a:p>
            <a:pPr lvl="0"/>
            <a:r>
              <a:rPr lang="en-US" dirty="0"/>
              <a:t>Click to edit master text styles</a:t>
            </a:r>
          </a:p>
          <a:p>
            <a:pPr lvl="1"/>
            <a:r>
              <a:rPr lang="en-US" dirty="0"/>
              <a:t>Second level</a:t>
            </a:r>
          </a:p>
          <a:p>
            <a:pPr lvl="2"/>
            <a:r>
              <a:rPr lang="en-US" dirty="0"/>
              <a:t>Third level</a:t>
            </a:r>
          </a:p>
          <a:p>
            <a:pPr lvl="4"/>
            <a:r>
              <a:rPr lang="en-US" dirty="0"/>
              <a:t>Fourth level</a:t>
            </a:r>
          </a:p>
          <a:p>
            <a:pPr lvl="5"/>
            <a:r>
              <a:rPr lang="en-US" dirty="0"/>
              <a:t>Fifth level</a:t>
            </a:r>
          </a:p>
        </p:txBody>
      </p:sp>
      <p:pic>
        <p:nvPicPr>
          <p:cNvPr id="6" name="Picture 5">
            <a:extLst>
              <a:ext uri="{FF2B5EF4-FFF2-40B4-BE49-F238E27FC236}">
                <a16:creationId xmlns:a16="http://schemas.microsoft.com/office/drawing/2014/main" id="{61585A4E-0F23-4F45-99A6-6448278FA42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6744338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_content">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7" name="Title 11">
            <a:extLst>
              <a:ext uri="{FF2B5EF4-FFF2-40B4-BE49-F238E27FC236}">
                <a16:creationId xmlns:a16="http://schemas.microsoft.com/office/drawing/2014/main" id="{7086F48C-126B-4E0A-AED0-E786B5015B52}"/>
              </a:ext>
            </a:extLst>
          </p:cNvPr>
          <p:cNvSpPr>
            <a:spLocks noGrp="1"/>
          </p:cNvSpPr>
          <p:nvPr>
            <p:ph type="title" hasCustomPrompt="1"/>
          </p:nvPr>
        </p:nvSpPr>
        <p:spPr>
          <a:xfrm>
            <a:off x="457200" y="390793"/>
            <a:ext cx="11277600" cy="693337"/>
          </a:xfrm>
        </p:spPr>
        <p:txBody>
          <a:bodyPr/>
          <a:lstStyle>
            <a:lvl1pPr>
              <a:defRPr sz="3200">
                <a:solidFill>
                  <a:schemeClr val="tx1"/>
                </a:solidFill>
              </a:defRPr>
            </a:lvl1pPr>
          </a:lstStyle>
          <a:p>
            <a:r>
              <a:rPr lang="en-US" dirty="0"/>
              <a:t>Slide Title, Arial 32 pt.</a:t>
            </a:r>
          </a:p>
        </p:txBody>
      </p:sp>
      <p:sp>
        <p:nvSpPr>
          <p:cNvPr id="4" name="Content Placeholder 3">
            <a:extLst>
              <a:ext uri="{FF2B5EF4-FFF2-40B4-BE49-F238E27FC236}">
                <a16:creationId xmlns:a16="http://schemas.microsoft.com/office/drawing/2014/main" id="{738D90CE-67F6-4B4B-B71D-C7D5E38835C9}"/>
              </a:ext>
            </a:extLst>
          </p:cNvPr>
          <p:cNvSpPr>
            <a:spLocks noGrp="1"/>
          </p:cNvSpPr>
          <p:nvPr>
            <p:ph sz="quarter" idx="12" hasCustomPrompt="1"/>
          </p:nvPr>
        </p:nvSpPr>
        <p:spPr>
          <a:xfrm>
            <a:off x="457200" y="1209964"/>
            <a:ext cx="11277600" cy="5038436"/>
          </a:xfrm>
        </p:spPr>
        <p:txBody>
          <a:bodyPr/>
          <a:lstStyle>
            <a:lvl1pPr>
              <a:defRPr/>
            </a:lvl1pPr>
          </a:lstStyle>
          <a:p>
            <a:pPr lvl="0"/>
            <a:r>
              <a:rPr lang="en-US" dirty="0"/>
              <a:t>Click to add content</a:t>
            </a:r>
          </a:p>
        </p:txBody>
      </p:sp>
      <p:pic>
        <p:nvPicPr>
          <p:cNvPr id="6" name="Picture 5">
            <a:extLst>
              <a:ext uri="{FF2B5EF4-FFF2-40B4-BE49-F238E27FC236}">
                <a16:creationId xmlns:a16="http://schemas.microsoft.com/office/drawing/2014/main" id="{9434B183-E242-4BEB-A0C8-856BF8515D5D}"/>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41640420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List_Navy">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944527" y="1243584"/>
            <a:ext cx="4572000" cy="583045"/>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5" name="Text Placeholder 4"/>
          <p:cNvSpPr>
            <a:spLocks noGrp="1"/>
          </p:cNvSpPr>
          <p:nvPr>
            <p:ph type="body" sz="quarter" idx="3" hasCustomPrompt="1"/>
          </p:nvPr>
        </p:nvSpPr>
        <p:spPr>
          <a:xfrm>
            <a:off x="6669352" y="1243584"/>
            <a:ext cx="4572000" cy="583045"/>
          </a:xfrm>
          <a:prstGeom prst="rect">
            <a:avLst/>
          </a:prstGeom>
        </p:spPr>
        <p:txBody>
          <a:bodyPr vert="horz" lIns="91440" tIns="45720" rIns="91440" bIns="45720" rtlCol="0" anchor="ctr">
            <a:noAutofit/>
          </a:bodyPr>
          <a:lstStyle>
            <a:lvl1pPr>
              <a:defRPr lang="en-US" baseline="0" dirty="0">
                <a:solidFill>
                  <a:schemeClr val="tx1"/>
                </a:solidFill>
              </a:defRPr>
            </a:lvl1pPr>
          </a:lstStyle>
          <a:p>
            <a:pPr lvl="0"/>
            <a:r>
              <a:rPr lang="en-US" dirty="0" err="1"/>
              <a:t>Subheadline</a:t>
            </a:r>
            <a:endParaRPr lang="en-US" dirty="0"/>
          </a:p>
        </p:txBody>
      </p:sp>
      <p:sp>
        <p:nvSpPr>
          <p:cNvPr id="13" name="Title 12"/>
          <p:cNvSpPr>
            <a:spLocks noGrp="1"/>
          </p:cNvSpPr>
          <p:nvPr>
            <p:ph type="title" hasCustomPrompt="1"/>
          </p:nvPr>
        </p:nvSpPr>
        <p:spPr>
          <a:xfrm>
            <a:off x="457200" y="381000"/>
            <a:ext cx="11277600" cy="693337"/>
          </a:xfrm>
        </p:spPr>
        <p:txBody>
          <a:bodyPr anchor="ctr">
            <a:noAutofit/>
          </a:bodyPr>
          <a:lstStyle>
            <a:lvl1pPr algn="ctr">
              <a:defRPr sz="3200">
                <a:solidFill>
                  <a:schemeClr val="tx1"/>
                </a:solidFill>
              </a:defRPr>
            </a:lvl1pPr>
          </a:lstStyle>
          <a:p>
            <a:r>
              <a:rPr lang="en-US" dirty="0"/>
              <a:t>Slide Title, Arial 32 pt.</a:t>
            </a:r>
          </a:p>
        </p:txBody>
      </p:sp>
      <p:sp>
        <p:nvSpPr>
          <p:cNvPr id="2" name="Slide Number Placeholder 1"/>
          <p:cNvSpPr>
            <a:spLocks noGrp="1"/>
          </p:cNvSpPr>
          <p:nvPr>
            <p:ph type="sldNum" sz="quarter" idx="13"/>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2" name="Text Placeholder 19">
            <a:extLst>
              <a:ext uri="{FF2B5EF4-FFF2-40B4-BE49-F238E27FC236}">
                <a16:creationId xmlns:a16="http://schemas.microsoft.com/office/drawing/2014/main" id="{2789C70E-D4F5-4539-825F-8102ABC6844C}"/>
              </a:ext>
            </a:extLst>
          </p:cNvPr>
          <p:cNvSpPr>
            <a:spLocks noGrp="1"/>
          </p:cNvSpPr>
          <p:nvPr>
            <p:ph type="body" sz="quarter" idx="21" hasCustomPrompt="1"/>
          </p:nvPr>
        </p:nvSpPr>
        <p:spPr>
          <a:xfrm>
            <a:off x="944527" y="1943122"/>
            <a:ext cx="4572000" cy="4305278"/>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14" name="Text Placeholder 19">
            <a:extLst>
              <a:ext uri="{FF2B5EF4-FFF2-40B4-BE49-F238E27FC236}">
                <a16:creationId xmlns:a16="http://schemas.microsoft.com/office/drawing/2014/main" id="{473FA333-9240-48EF-A5C6-7ECA7313EA79}"/>
              </a:ext>
            </a:extLst>
          </p:cNvPr>
          <p:cNvSpPr>
            <a:spLocks noGrp="1"/>
          </p:cNvSpPr>
          <p:nvPr>
            <p:ph type="body" sz="quarter" idx="22" hasCustomPrompt="1"/>
          </p:nvPr>
        </p:nvSpPr>
        <p:spPr>
          <a:xfrm>
            <a:off x="6688972" y="1943122"/>
            <a:ext cx="4572000" cy="4305278"/>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pic>
        <p:nvPicPr>
          <p:cNvPr id="9" name="Picture 8">
            <a:extLst>
              <a:ext uri="{FF2B5EF4-FFF2-40B4-BE49-F238E27FC236}">
                <a16:creationId xmlns:a16="http://schemas.microsoft.com/office/drawing/2014/main" id="{8DEDA517-8260-4280-A7EC-5559C8218D8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86018898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2_Column Layout_NoSub_Navy">
    <p:spTree>
      <p:nvGrpSpPr>
        <p:cNvPr id="1" name=""/>
        <p:cNvGrpSpPr/>
        <p:nvPr/>
      </p:nvGrpSpPr>
      <p:grpSpPr>
        <a:xfrm>
          <a:off x="0" y="0"/>
          <a:ext cx="0" cy="0"/>
          <a:chOff x="0" y="0"/>
          <a:chExt cx="0" cy="0"/>
        </a:xfrm>
      </p:grpSpPr>
      <p:sp>
        <p:nvSpPr>
          <p:cNvPr id="13" name="Title 12"/>
          <p:cNvSpPr>
            <a:spLocks noGrp="1"/>
          </p:cNvSpPr>
          <p:nvPr>
            <p:ph type="title" hasCustomPrompt="1"/>
          </p:nvPr>
        </p:nvSpPr>
        <p:spPr>
          <a:xfrm>
            <a:off x="457200" y="381000"/>
            <a:ext cx="11277600" cy="693337"/>
          </a:xfrm>
        </p:spPr>
        <p:txBody>
          <a:bodyPr anchor="ctr">
            <a:noAutofit/>
          </a:bodyPr>
          <a:lstStyle>
            <a:lvl1pPr algn="ctr">
              <a:defRPr sz="3200">
                <a:solidFill>
                  <a:schemeClr val="tx1"/>
                </a:solidFill>
              </a:defRPr>
            </a:lvl1pPr>
          </a:lstStyle>
          <a:p>
            <a:r>
              <a:rPr lang="en-US" dirty="0"/>
              <a:t>Slide Title, Arial 32 pt.</a:t>
            </a:r>
          </a:p>
        </p:txBody>
      </p:sp>
      <p:sp>
        <p:nvSpPr>
          <p:cNvPr id="2" name="Slide Number Placeholder 1"/>
          <p:cNvSpPr>
            <a:spLocks noGrp="1"/>
          </p:cNvSpPr>
          <p:nvPr>
            <p:ph type="sldNum" sz="quarter" idx="13"/>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2" name="Text Placeholder 19">
            <a:extLst>
              <a:ext uri="{FF2B5EF4-FFF2-40B4-BE49-F238E27FC236}">
                <a16:creationId xmlns:a16="http://schemas.microsoft.com/office/drawing/2014/main" id="{2789C70E-D4F5-4539-825F-8102ABC6844C}"/>
              </a:ext>
            </a:extLst>
          </p:cNvPr>
          <p:cNvSpPr>
            <a:spLocks noGrp="1"/>
          </p:cNvSpPr>
          <p:nvPr>
            <p:ph type="body" sz="quarter" idx="21" hasCustomPrompt="1"/>
          </p:nvPr>
        </p:nvSpPr>
        <p:spPr>
          <a:xfrm>
            <a:off x="944527" y="1507524"/>
            <a:ext cx="4572000" cy="4740876"/>
          </a:xfrm>
        </p:spPr>
        <p:txBody>
          <a:bodyPr/>
          <a:lstStyle>
            <a:lvl1pPr>
              <a:defRPr b="0"/>
            </a:lvl1pPr>
            <a:lvl2pPr marL="352425" indent="-234950">
              <a:buFont typeface="Wingdings" panose="05000000000000000000" pitchFamily="2" charset="2"/>
              <a:buChar char="§"/>
              <a:defRPr/>
            </a:lvl2pPr>
            <a:lvl3pPr marL="457200" indent="-222250">
              <a:buFont typeface="Wingdings" panose="05000000000000000000" pitchFamily="2" charset="2"/>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14" name="Text Placeholder 19">
            <a:extLst>
              <a:ext uri="{FF2B5EF4-FFF2-40B4-BE49-F238E27FC236}">
                <a16:creationId xmlns:a16="http://schemas.microsoft.com/office/drawing/2014/main" id="{473FA333-9240-48EF-A5C6-7ECA7313EA79}"/>
              </a:ext>
            </a:extLst>
          </p:cNvPr>
          <p:cNvSpPr>
            <a:spLocks noGrp="1"/>
          </p:cNvSpPr>
          <p:nvPr>
            <p:ph type="body" sz="quarter" idx="22" hasCustomPrompt="1"/>
          </p:nvPr>
        </p:nvSpPr>
        <p:spPr>
          <a:xfrm>
            <a:off x="6688972" y="1507524"/>
            <a:ext cx="4572000" cy="4740876"/>
          </a:xfrm>
        </p:spPr>
        <p:txBody>
          <a:bodyPr/>
          <a:lstStyle>
            <a:lvl1pPr>
              <a:defRPr b="0"/>
            </a:lvl1pPr>
            <a:lvl2pPr marL="352425" indent="-234950">
              <a:buFont typeface="Wingdings" panose="05000000000000000000" pitchFamily="2" charset="2"/>
              <a:buChar char="§"/>
              <a:defRPr/>
            </a:lvl2pPr>
            <a:lvl3pPr marL="457200" indent="-222250">
              <a:buFont typeface="Wingdings" panose="05000000000000000000" pitchFamily="2" charset="2"/>
              <a:buChar char="§"/>
              <a:defRPr sz="2000"/>
            </a:lvl3pPr>
          </a:lstStyle>
          <a:p>
            <a:pPr lvl="0"/>
            <a:r>
              <a:rPr lang="en-US" dirty="0"/>
              <a:t>Click to edit master text styles</a:t>
            </a:r>
          </a:p>
          <a:p>
            <a:pPr lvl="1"/>
            <a:r>
              <a:rPr lang="en-US" dirty="0"/>
              <a:t>Second level</a:t>
            </a:r>
          </a:p>
          <a:p>
            <a:pPr lvl="2"/>
            <a:r>
              <a:rPr lang="en-US" dirty="0"/>
              <a:t>Third level</a:t>
            </a:r>
          </a:p>
        </p:txBody>
      </p:sp>
      <p:pic>
        <p:nvPicPr>
          <p:cNvPr id="9" name="Picture 8">
            <a:extLst>
              <a:ext uri="{FF2B5EF4-FFF2-40B4-BE49-F238E27FC236}">
                <a16:creationId xmlns:a16="http://schemas.microsoft.com/office/drawing/2014/main" id="{8DEDA517-8260-4280-A7EC-5559C8218D8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277733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 Column_Layout_White">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E9149BFB-3556-4725-BE5D-59B48F74A278}"/>
              </a:ext>
            </a:extLst>
          </p:cNvPr>
          <p:cNvSpPr>
            <a:spLocks noGrp="1"/>
          </p:cNvSpPr>
          <p:nvPr>
            <p:ph type="body" idx="1" hasCustomPrompt="1"/>
          </p:nvPr>
        </p:nvSpPr>
        <p:spPr>
          <a:xfrm>
            <a:off x="944527" y="1243584"/>
            <a:ext cx="4572000" cy="583045"/>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dirty="0"/>
              <a:t>Arial 24 PT. </a:t>
            </a:r>
            <a:r>
              <a:rPr lang="en-US" dirty="0" err="1"/>
              <a:t>Subheadline</a:t>
            </a:r>
            <a:endParaRPr lang="en-US" dirty="0"/>
          </a:p>
        </p:txBody>
      </p:sp>
      <p:sp>
        <p:nvSpPr>
          <p:cNvPr id="5" name="Text Placeholder 4">
            <a:extLst>
              <a:ext uri="{FF2B5EF4-FFF2-40B4-BE49-F238E27FC236}">
                <a16:creationId xmlns:a16="http://schemas.microsoft.com/office/drawing/2014/main" id="{9405BFFA-D310-41FD-ABCE-F97CCCDCC22F}"/>
              </a:ext>
            </a:extLst>
          </p:cNvPr>
          <p:cNvSpPr>
            <a:spLocks noGrp="1"/>
          </p:cNvSpPr>
          <p:nvPr>
            <p:ph type="body" sz="quarter" idx="3" hasCustomPrompt="1"/>
          </p:nvPr>
        </p:nvSpPr>
        <p:spPr>
          <a:xfrm>
            <a:off x="6669352" y="1243584"/>
            <a:ext cx="4572000" cy="583045"/>
          </a:xfrm>
          <a:prstGeom prst="rect">
            <a:avLst/>
          </a:prstGeom>
        </p:spPr>
        <p:txBody>
          <a:bodyPr vert="horz" lIns="91440" tIns="45720" rIns="91440" bIns="45720" rtlCol="0" anchor="ctr">
            <a:noAutofit/>
          </a:bodyPr>
          <a:lstStyle>
            <a:lvl1pPr>
              <a:defRPr lang="en-US" baseline="0" dirty="0">
                <a:solidFill>
                  <a:schemeClr val="tx1"/>
                </a:solidFill>
              </a:defRPr>
            </a:lvl1pPr>
          </a:lstStyle>
          <a:p>
            <a:r>
              <a:rPr lang="en-US" dirty="0"/>
              <a:t>Arial 24 PT. </a:t>
            </a:r>
            <a:r>
              <a:rPr lang="en-US" dirty="0" err="1"/>
              <a:t>Subheadline</a:t>
            </a:r>
            <a:endParaRPr lang="en-US" dirty="0"/>
          </a:p>
        </p:txBody>
      </p:sp>
      <p:sp>
        <p:nvSpPr>
          <p:cNvPr id="6" name="Title 12">
            <a:extLst>
              <a:ext uri="{FF2B5EF4-FFF2-40B4-BE49-F238E27FC236}">
                <a16:creationId xmlns:a16="http://schemas.microsoft.com/office/drawing/2014/main" id="{2380CBBA-3EF4-4668-9AA6-8569ED9AD7AE}"/>
              </a:ext>
            </a:extLst>
          </p:cNvPr>
          <p:cNvSpPr>
            <a:spLocks noGrp="1"/>
          </p:cNvSpPr>
          <p:nvPr>
            <p:ph type="title" hasCustomPrompt="1"/>
          </p:nvPr>
        </p:nvSpPr>
        <p:spPr>
          <a:xfrm>
            <a:off x="457200" y="381000"/>
            <a:ext cx="11277600" cy="693337"/>
          </a:xfrm>
        </p:spPr>
        <p:txBody>
          <a:bodyPr anchor="ctr">
            <a:noAutofit/>
          </a:bodyPr>
          <a:lstStyle>
            <a:lvl1pPr algn="ctr">
              <a:defRPr sz="3200">
                <a:solidFill>
                  <a:schemeClr val="tx1"/>
                </a:solidFill>
              </a:defRPr>
            </a:lvl1pPr>
          </a:lstStyle>
          <a:p>
            <a:r>
              <a:rPr lang="en-US" dirty="0"/>
              <a:t>Slide Title, Arial 32 pt.</a:t>
            </a:r>
          </a:p>
        </p:txBody>
      </p:sp>
      <p:sp>
        <p:nvSpPr>
          <p:cNvPr id="7" name="Slide Number Placeholder 1">
            <a:extLst>
              <a:ext uri="{FF2B5EF4-FFF2-40B4-BE49-F238E27FC236}">
                <a16:creationId xmlns:a16="http://schemas.microsoft.com/office/drawing/2014/main" id="{D0404B88-B4A4-43C4-9866-B921F41B79AD}"/>
              </a:ext>
            </a:extLst>
          </p:cNvPr>
          <p:cNvSpPr txBox="1">
            <a:spLocks/>
          </p:cNvSpPr>
          <p:nvPr userDrawn="1"/>
        </p:nvSpPr>
        <p:spPr>
          <a:xfrm>
            <a:off x="10934700" y="6487280"/>
            <a:ext cx="800100" cy="251853"/>
          </a:xfrm>
          <a:prstGeom prst="rect">
            <a:avLst/>
          </a:prstGeom>
        </p:spPr>
        <p:txBody>
          <a:bodyPr vert="horz" lIns="0" tIns="45720" rIns="0" bIns="45720" rtlCol="0" anchor="ctr"/>
          <a:lstStyle>
            <a:defPPr>
              <a:defRPr lang="en-US"/>
            </a:defPPr>
            <a:lvl1pPr marL="0" algn="r" defTabSz="914400" rtl="0" eaLnBrk="1" latinLnBrk="0" hangingPunct="1">
              <a:defRPr lang="en-US" sz="800" kern="1200" cap="all"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F2F552B-1952-B44E-8CAB-5705F0ACD2E2}" type="slidenum">
              <a:rPr lang="uk-UA" smtClean="0"/>
              <a:pPr/>
              <a:t>‹#›</a:t>
            </a:fld>
            <a:endParaRPr lang="uk-UA" dirty="0"/>
          </a:p>
        </p:txBody>
      </p:sp>
      <p:sp>
        <p:nvSpPr>
          <p:cNvPr id="8" name="Text Placeholder 19">
            <a:extLst>
              <a:ext uri="{FF2B5EF4-FFF2-40B4-BE49-F238E27FC236}">
                <a16:creationId xmlns:a16="http://schemas.microsoft.com/office/drawing/2014/main" id="{4E792A5B-6B33-4B24-A77A-BF8DF58DE6C0}"/>
              </a:ext>
            </a:extLst>
          </p:cNvPr>
          <p:cNvSpPr>
            <a:spLocks noGrp="1"/>
          </p:cNvSpPr>
          <p:nvPr>
            <p:ph type="body" sz="quarter" idx="21" hasCustomPrompt="1"/>
          </p:nvPr>
        </p:nvSpPr>
        <p:spPr>
          <a:xfrm>
            <a:off x="944527" y="1943122"/>
            <a:ext cx="4572000" cy="4305278"/>
          </a:xfrm>
        </p:spPr>
        <p:txBody>
          <a:bodyPr/>
          <a:lstStyle>
            <a:lvl1pPr>
              <a:defRPr b="0"/>
            </a:lvl1pPr>
            <a:lvl2pPr marL="352425" indent="-234950">
              <a:buFont typeface="Arial" panose="020B0604020202020204" pitchFamily="34" charset="0"/>
              <a:buChar char="•"/>
              <a:defRPr/>
            </a:lvl2pPr>
            <a:lvl3pPr marL="457200" indent="-222250">
              <a:buFont typeface="Arial" panose="020B0604020202020204" pitchFamily="34" charset="0"/>
              <a:buChar char="‒"/>
              <a:defRPr sz="2000"/>
            </a:lvl3pPr>
          </a:lstStyle>
          <a:p>
            <a:pPr marL="117475" lvl="1" indent="0">
              <a:buNone/>
            </a:pPr>
            <a:r>
              <a:rPr lang="en-US" dirty="0"/>
              <a:t>Arial 24 PT. </a:t>
            </a:r>
            <a:r>
              <a:rPr lang="en-US" dirty="0" err="1"/>
              <a:t>aenean</a:t>
            </a:r>
            <a:r>
              <a:rPr lang="en-US" dirty="0"/>
              <a:t> pharetra magna ac </a:t>
            </a:r>
            <a:r>
              <a:rPr lang="en-US" dirty="0" err="1"/>
              <a:t>placerat</a:t>
            </a:r>
            <a:r>
              <a:rPr lang="en-US" dirty="0"/>
              <a:t> vestibulum </a:t>
            </a:r>
            <a:r>
              <a:rPr lang="en-US" dirty="0" err="1"/>
              <a:t>lectus</a:t>
            </a:r>
            <a:r>
              <a:rPr lang="en-US" dirty="0"/>
              <a:t>. In </a:t>
            </a:r>
            <a:r>
              <a:rPr lang="en-US" dirty="0" err="1"/>
              <a:t>eu</a:t>
            </a:r>
            <a:r>
              <a:rPr lang="en-US" dirty="0"/>
              <a:t> mi </a:t>
            </a:r>
            <a:r>
              <a:rPr lang="en-US" dirty="0" err="1"/>
              <a:t>bibendum</a:t>
            </a:r>
            <a:r>
              <a:rPr lang="en-US" dirty="0"/>
              <a:t> </a:t>
            </a:r>
            <a:r>
              <a:rPr lang="en-US" dirty="0" err="1"/>
              <a:t>neque</a:t>
            </a:r>
            <a:r>
              <a:rPr lang="en-US" dirty="0"/>
              <a:t> </a:t>
            </a:r>
            <a:r>
              <a:rPr lang="en-US" dirty="0" err="1"/>
              <a:t>egestas</a:t>
            </a:r>
            <a:r>
              <a:rPr lang="en-US" dirty="0"/>
              <a:t> </a:t>
            </a:r>
            <a:r>
              <a:rPr lang="en-US" dirty="0" err="1"/>
              <a:t>congue</a:t>
            </a:r>
            <a:r>
              <a:rPr lang="en-US" dirty="0"/>
              <a:t> dolor. </a:t>
            </a:r>
          </a:p>
          <a:p>
            <a:pPr marL="117475" lvl="1" indent="0">
              <a:buNone/>
            </a:pPr>
            <a:r>
              <a:rPr lang="en-US" dirty="0" err="1"/>
              <a:t>Ullamcorper</a:t>
            </a:r>
            <a:r>
              <a:rPr lang="en-US" dirty="0"/>
              <a:t> </a:t>
            </a:r>
            <a:r>
              <a:rPr lang="en-US" dirty="0" err="1"/>
              <a:t>velit</a:t>
            </a:r>
            <a:r>
              <a:rPr lang="en-US" dirty="0"/>
              <a:t> sed </a:t>
            </a:r>
            <a:r>
              <a:rPr lang="en-US" dirty="0" err="1"/>
              <a:t>ullamcorper</a:t>
            </a:r>
            <a:r>
              <a:rPr lang="en-US" dirty="0"/>
              <a:t> </a:t>
            </a:r>
            <a:r>
              <a:rPr lang="en-US" dirty="0" err="1"/>
              <a:t>morbi</a:t>
            </a:r>
            <a:r>
              <a:rPr lang="en-US" dirty="0"/>
              <a:t>. Nunc sed </a:t>
            </a:r>
            <a:r>
              <a:rPr lang="en-US" dirty="0" err="1"/>
              <a:t>augue</a:t>
            </a:r>
            <a:r>
              <a:rPr lang="en-US" dirty="0"/>
              <a:t> </a:t>
            </a:r>
            <a:r>
              <a:rPr lang="en-US" dirty="0" err="1"/>
              <a:t>lacus</a:t>
            </a:r>
            <a:r>
              <a:rPr lang="en-US" dirty="0"/>
              <a:t> </a:t>
            </a:r>
            <a:r>
              <a:rPr lang="en-US" dirty="0" err="1"/>
              <a:t>viverra</a:t>
            </a:r>
            <a:r>
              <a:rPr lang="en-US" dirty="0"/>
              <a:t> </a:t>
            </a:r>
            <a:r>
              <a:rPr lang="en-US" dirty="0" err="1"/>
              <a:t>euismod</a:t>
            </a:r>
            <a:r>
              <a:rPr lang="en-US" dirty="0"/>
              <a:t> </a:t>
            </a:r>
            <a:r>
              <a:rPr lang="en-US" dirty="0" err="1"/>
              <a:t>tincidunt</a:t>
            </a:r>
            <a:r>
              <a:rPr lang="en-US" dirty="0"/>
              <a:t>. </a:t>
            </a:r>
          </a:p>
        </p:txBody>
      </p:sp>
      <p:sp>
        <p:nvSpPr>
          <p:cNvPr id="9" name="Text Placeholder 19">
            <a:extLst>
              <a:ext uri="{FF2B5EF4-FFF2-40B4-BE49-F238E27FC236}">
                <a16:creationId xmlns:a16="http://schemas.microsoft.com/office/drawing/2014/main" id="{E1CA2C1B-2188-4AFE-B77C-7EBDBA08E2E7}"/>
              </a:ext>
            </a:extLst>
          </p:cNvPr>
          <p:cNvSpPr>
            <a:spLocks noGrp="1"/>
          </p:cNvSpPr>
          <p:nvPr>
            <p:ph type="body" sz="quarter" idx="22" hasCustomPrompt="1"/>
          </p:nvPr>
        </p:nvSpPr>
        <p:spPr>
          <a:xfrm>
            <a:off x="6688972" y="1943122"/>
            <a:ext cx="4572000" cy="4305278"/>
          </a:xfrm>
        </p:spPr>
        <p:txBody>
          <a:bodyPr/>
          <a:lstStyle>
            <a:lvl1pPr>
              <a:defRPr b="0"/>
            </a:lvl1pPr>
            <a:lvl2pPr marL="352425" indent="-234950">
              <a:buFont typeface="Arial" panose="020B0604020202020204" pitchFamily="34" charset="0"/>
              <a:buChar char="•"/>
              <a:defRPr/>
            </a:lvl2pPr>
            <a:lvl3pPr marL="457200" indent="-222250">
              <a:buFont typeface="Arial" panose="020B0604020202020204" pitchFamily="34" charset="0"/>
              <a:buChar char="‒"/>
              <a:defRPr sz="2000"/>
            </a:lvl3pPr>
          </a:lstStyle>
          <a:p>
            <a:pPr marL="117475" lvl="1" indent="0">
              <a:buNone/>
            </a:pPr>
            <a:r>
              <a:rPr lang="en-US" dirty="0"/>
              <a:t>Arial 24 PT. </a:t>
            </a:r>
            <a:r>
              <a:rPr lang="en-US" dirty="0" err="1"/>
              <a:t>aenean</a:t>
            </a:r>
            <a:r>
              <a:rPr lang="en-US" dirty="0"/>
              <a:t> pharetra magna ac </a:t>
            </a:r>
            <a:r>
              <a:rPr lang="en-US" dirty="0" err="1"/>
              <a:t>placerat</a:t>
            </a:r>
            <a:r>
              <a:rPr lang="en-US" dirty="0"/>
              <a:t> vestibulum </a:t>
            </a:r>
            <a:r>
              <a:rPr lang="en-US" dirty="0" err="1"/>
              <a:t>lectus</a:t>
            </a:r>
            <a:r>
              <a:rPr lang="en-US" dirty="0"/>
              <a:t>. In </a:t>
            </a:r>
            <a:r>
              <a:rPr lang="en-US" dirty="0" err="1"/>
              <a:t>eu</a:t>
            </a:r>
            <a:r>
              <a:rPr lang="en-US" dirty="0"/>
              <a:t> mi </a:t>
            </a:r>
            <a:r>
              <a:rPr lang="en-US" dirty="0" err="1"/>
              <a:t>bibendum</a:t>
            </a:r>
            <a:r>
              <a:rPr lang="en-US" dirty="0"/>
              <a:t> </a:t>
            </a:r>
            <a:r>
              <a:rPr lang="en-US" dirty="0" err="1"/>
              <a:t>neque</a:t>
            </a:r>
            <a:r>
              <a:rPr lang="en-US" dirty="0"/>
              <a:t> </a:t>
            </a:r>
            <a:r>
              <a:rPr lang="en-US" dirty="0" err="1"/>
              <a:t>egestas</a:t>
            </a:r>
            <a:r>
              <a:rPr lang="en-US" dirty="0"/>
              <a:t> </a:t>
            </a:r>
            <a:r>
              <a:rPr lang="en-US" dirty="0" err="1"/>
              <a:t>congue</a:t>
            </a:r>
            <a:r>
              <a:rPr lang="en-US" dirty="0"/>
              <a:t> dolor. </a:t>
            </a:r>
          </a:p>
          <a:p>
            <a:pPr marL="117475" lvl="1" indent="0">
              <a:buNone/>
            </a:pPr>
            <a:r>
              <a:rPr lang="en-US" dirty="0" err="1"/>
              <a:t>Ullamcorper</a:t>
            </a:r>
            <a:r>
              <a:rPr lang="en-US" dirty="0"/>
              <a:t> </a:t>
            </a:r>
            <a:r>
              <a:rPr lang="en-US" dirty="0" err="1"/>
              <a:t>velit</a:t>
            </a:r>
            <a:r>
              <a:rPr lang="en-US" dirty="0"/>
              <a:t> sed </a:t>
            </a:r>
            <a:r>
              <a:rPr lang="en-US" dirty="0" err="1"/>
              <a:t>ullamcorper</a:t>
            </a:r>
            <a:r>
              <a:rPr lang="en-US" dirty="0"/>
              <a:t> </a:t>
            </a:r>
            <a:r>
              <a:rPr lang="en-US" dirty="0" err="1"/>
              <a:t>morbi</a:t>
            </a:r>
            <a:r>
              <a:rPr lang="en-US" dirty="0"/>
              <a:t>. Nunc sed </a:t>
            </a:r>
            <a:r>
              <a:rPr lang="en-US" dirty="0" err="1"/>
              <a:t>augue</a:t>
            </a:r>
            <a:r>
              <a:rPr lang="en-US" dirty="0"/>
              <a:t> </a:t>
            </a:r>
            <a:r>
              <a:rPr lang="en-US" dirty="0" err="1"/>
              <a:t>lacus</a:t>
            </a:r>
            <a:r>
              <a:rPr lang="en-US" dirty="0"/>
              <a:t> </a:t>
            </a:r>
            <a:r>
              <a:rPr lang="en-US" dirty="0" err="1"/>
              <a:t>viverra</a:t>
            </a:r>
            <a:r>
              <a:rPr lang="en-US" dirty="0"/>
              <a:t> </a:t>
            </a:r>
            <a:r>
              <a:rPr lang="en-US" dirty="0" err="1"/>
              <a:t>euismod</a:t>
            </a:r>
            <a:r>
              <a:rPr lang="en-US" dirty="0"/>
              <a:t> </a:t>
            </a:r>
            <a:r>
              <a:rPr lang="en-US" dirty="0" err="1"/>
              <a:t>tincidunt</a:t>
            </a:r>
            <a:r>
              <a:rPr lang="en-US" dirty="0"/>
              <a:t>. </a:t>
            </a:r>
          </a:p>
        </p:txBody>
      </p:sp>
      <p:pic>
        <p:nvPicPr>
          <p:cNvPr id="11" name="Graphic 10">
            <a:extLst>
              <a:ext uri="{FF2B5EF4-FFF2-40B4-BE49-F238E27FC236}">
                <a16:creationId xmlns:a16="http://schemas.microsoft.com/office/drawing/2014/main" id="{0B648621-07E4-4934-80D2-93DB9B62175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240896393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hree Column List_Navy">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77297" y="1243584"/>
            <a:ext cx="3619500" cy="602308"/>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13" name="Title 12"/>
          <p:cNvSpPr>
            <a:spLocks noGrp="1"/>
          </p:cNvSpPr>
          <p:nvPr>
            <p:ph type="title" hasCustomPrompt="1"/>
          </p:nvPr>
        </p:nvSpPr>
        <p:spPr>
          <a:xfrm>
            <a:off x="457200" y="381000"/>
            <a:ext cx="11277600" cy="693337"/>
          </a:xfrm>
        </p:spPr>
        <p:txBody>
          <a:bodyPr/>
          <a:lstStyle>
            <a:lvl1pPr algn="ctr">
              <a:defRPr sz="3200">
                <a:solidFill>
                  <a:schemeClr val="tx1"/>
                </a:solidFill>
              </a:defRPr>
            </a:lvl1pPr>
          </a:lstStyle>
          <a:p>
            <a:r>
              <a:rPr lang="en-US" dirty="0"/>
              <a:t>Slide Title, Arial 32 pt.</a:t>
            </a:r>
          </a:p>
        </p:txBody>
      </p:sp>
      <p:sp>
        <p:nvSpPr>
          <p:cNvPr id="9" name="Text Placeholder 2"/>
          <p:cNvSpPr>
            <a:spLocks noGrp="1"/>
          </p:cNvSpPr>
          <p:nvPr>
            <p:ph type="body" idx="12" hasCustomPrompt="1"/>
          </p:nvPr>
        </p:nvSpPr>
        <p:spPr>
          <a:xfrm>
            <a:off x="4291482" y="1243584"/>
            <a:ext cx="3619500" cy="602308"/>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17" name="Text Placeholder 2"/>
          <p:cNvSpPr>
            <a:spLocks noGrp="1"/>
          </p:cNvSpPr>
          <p:nvPr>
            <p:ph type="body" idx="14" hasCustomPrompt="1"/>
          </p:nvPr>
        </p:nvSpPr>
        <p:spPr>
          <a:xfrm>
            <a:off x="8105667" y="1243584"/>
            <a:ext cx="3619500" cy="602308"/>
          </a:xfrm>
          <a:prstGeom prst="rect">
            <a:avLst/>
          </a:prstGeom>
        </p:spPr>
        <p:txBody>
          <a:bodyPr anchor="ctr">
            <a:noAutofit/>
          </a:bodyPr>
          <a:lstStyle>
            <a:lvl1pPr marL="0" indent="0">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err="1"/>
              <a:t>Subheadline</a:t>
            </a:r>
            <a:endParaRPr lang="en-US" dirty="0"/>
          </a:p>
        </p:txBody>
      </p:sp>
      <p:sp>
        <p:nvSpPr>
          <p:cNvPr id="2" name="Slide Number Placeholder 1"/>
          <p:cNvSpPr>
            <a:spLocks noGrp="1"/>
          </p:cNvSpPr>
          <p:nvPr>
            <p:ph type="sldNum" sz="quarter" idx="16"/>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20" name="Text Placeholder 19">
            <a:extLst>
              <a:ext uri="{FF2B5EF4-FFF2-40B4-BE49-F238E27FC236}">
                <a16:creationId xmlns:a16="http://schemas.microsoft.com/office/drawing/2014/main" id="{96CCB086-36EF-4F8A-8FB2-EC29098B9753}"/>
              </a:ext>
            </a:extLst>
          </p:cNvPr>
          <p:cNvSpPr>
            <a:spLocks noGrp="1"/>
          </p:cNvSpPr>
          <p:nvPr>
            <p:ph type="body" sz="quarter" idx="21" hasCustomPrompt="1"/>
          </p:nvPr>
        </p:nvSpPr>
        <p:spPr>
          <a:xfrm>
            <a:off x="477838" y="2005357"/>
            <a:ext cx="3619500" cy="4233260"/>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21" name="Text Placeholder 19">
            <a:extLst>
              <a:ext uri="{FF2B5EF4-FFF2-40B4-BE49-F238E27FC236}">
                <a16:creationId xmlns:a16="http://schemas.microsoft.com/office/drawing/2014/main" id="{1378EDB8-0740-4899-9053-3E5A2591CF5A}"/>
              </a:ext>
            </a:extLst>
          </p:cNvPr>
          <p:cNvSpPr>
            <a:spLocks noGrp="1"/>
          </p:cNvSpPr>
          <p:nvPr>
            <p:ph type="body" sz="quarter" idx="22" hasCustomPrompt="1"/>
          </p:nvPr>
        </p:nvSpPr>
        <p:spPr>
          <a:xfrm>
            <a:off x="8115300" y="2004733"/>
            <a:ext cx="3619500" cy="4233260"/>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sp>
        <p:nvSpPr>
          <p:cNvPr id="22" name="Text Placeholder 19">
            <a:extLst>
              <a:ext uri="{FF2B5EF4-FFF2-40B4-BE49-F238E27FC236}">
                <a16:creationId xmlns:a16="http://schemas.microsoft.com/office/drawing/2014/main" id="{E0DBD197-6D2F-4C08-9281-235DD012C3AE}"/>
              </a:ext>
            </a:extLst>
          </p:cNvPr>
          <p:cNvSpPr>
            <a:spLocks noGrp="1"/>
          </p:cNvSpPr>
          <p:nvPr>
            <p:ph type="body" sz="quarter" idx="23" hasCustomPrompt="1"/>
          </p:nvPr>
        </p:nvSpPr>
        <p:spPr>
          <a:xfrm>
            <a:off x="4286250" y="2015140"/>
            <a:ext cx="3619500" cy="4233260"/>
          </a:xfrm>
        </p:spPr>
        <p:txBody>
          <a:bodyPr/>
          <a:lstStyle>
            <a:lvl1pPr>
              <a:defRPr b="0"/>
            </a:lvl1pPr>
            <a:lvl2pPr marL="352425" indent="-234950">
              <a:buFont typeface="Wingdings" panose="05000000000000000000" pitchFamily="2" charset="2"/>
              <a:buChar char="§"/>
              <a:defRPr/>
            </a:lvl2pPr>
            <a:lvl3pPr marL="457200" indent="-222250">
              <a:buFont typeface="Arial" panose="020B0604020202020204" pitchFamily="34" charset="0"/>
              <a:buChar char="‒"/>
              <a:defRPr sz="2000"/>
            </a:lvl3pPr>
          </a:lstStyle>
          <a:p>
            <a:pPr lvl="0"/>
            <a:r>
              <a:rPr lang="en-US" dirty="0"/>
              <a:t>Click to edit master text styles</a:t>
            </a:r>
          </a:p>
          <a:p>
            <a:pPr lvl="1"/>
            <a:r>
              <a:rPr lang="en-US" dirty="0"/>
              <a:t>Second level</a:t>
            </a:r>
          </a:p>
          <a:p>
            <a:pPr lvl="2"/>
            <a:r>
              <a:rPr lang="en-US" dirty="0"/>
              <a:t>Third level</a:t>
            </a:r>
          </a:p>
        </p:txBody>
      </p:sp>
      <p:pic>
        <p:nvPicPr>
          <p:cNvPr id="12" name="Picture 11">
            <a:extLst>
              <a:ext uri="{FF2B5EF4-FFF2-40B4-BE49-F238E27FC236}">
                <a16:creationId xmlns:a16="http://schemas.microsoft.com/office/drawing/2014/main" id="{5E38DE22-45AE-4C21-8B18-7AE528A43EBA}"/>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20349072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our Cirlce Images_Navy">
    <p:spTree>
      <p:nvGrpSpPr>
        <p:cNvPr id="1" name=""/>
        <p:cNvGrpSpPr/>
        <p:nvPr/>
      </p:nvGrpSpPr>
      <p:grpSpPr>
        <a:xfrm>
          <a:off x="0" y="0"/>
          <a:ext cx="0" cy="0"/>
          <a:chOff x="0" y="0"/>
          <a:chExt cx="0" cy="0"/>
        </a:xfrm>
      </p:grpSpPr>
      <p:sp>
        <p:nvSpPr>
          <p:cNvPr id="6" name="Picture Placeholder 5"/>
          <p:cNvSpPr>
            <a:spLocks noGrp="1"/>
          </p:cNvSpPr>
          <p:nvPr>
            <p:ph type="pic" sz="quarter" idx="16" hasCustomPrompt="1"/>
          </p:nvPr>
        </p:nvSpPr>
        <p:spPr>
          <a:xfrm>
            <a:off x="1038225"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4" name="Picture Placeholder 5"/>
          <p:cNvSpPr>
            <a:spLocks noGrp="1"/>
          </p:cNvSpPr>
          <p:nvPr>
            <p:ph type="pic" sz="quarter" idx="17" hasCustomPrompt="1"/>
          </p:nvPr>
        </p:nvSpPr>
        <p:spPr>
          <a:xfrm>
            <a:off x="3905250"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5" name="Picture Placeholder 5"/>
          <p:cNvSpPr>
            <a:spLocks noGrp="1"/>
          </p:cNvSpPr>
          <p:nvPr>
            <p:ph type="pic" sz="quarter" idx="18" hasCustomPrompt="1"/>
          </p:nvPr>
        </p:nvSpPr>
        <p:spPr>
          <a:xfrm>
            <a:off x="6772275"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6" name="Picture Placeholder 5"/>
          <p:cNvSpPr>
            <a:spLocks noGrp="1"/>
          </p:cNvSpPr>
          <p:nvPr>
            <p:ph type="pic" sz="quarter" idx="19" hasCustomPrompt="1"/>
          </p:nvPr>
        </p:nvSpPr>
        <p:spPr>
          <a:xfrm>
            <a:off x="9629775" y="1548439"/>
            <a:ext cx="1524000" cy="1524000"/>
          </a:xfrm>
          <a:prstGeom prst="rect">
            <a:avLst/>
          </a:prstGeom>
          <a:solidFill>
            <a:schemeClr val="tx2">
              <a:lumMod val="95000"/>
            </a:schemeClr>
          </a:solidFill>
          <a:ln w="38100">
            <a:solidFill>
              <a:schemeClr val="accent3"/>
            </a:solidFill>
            <a:miter lim="800000"/>
          </a:ln>
        </p:spPr>
        <p:txBody>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cap="none">
                <a:solidFill>
                  <a:srgbClr val="0B2338"/>
                </a:solidFill>
              </a:defRPr>
            </a:lvl1pPr>
          </a:lstStyle>
          <a:p>
            <a:r>
              <a:rPr lang="en-US" dirty="0"/>
              <a:t>Drag photo to placeholder or click on icon to place photo from file. </a:t>
            </a:r>
          </a:p>
          <a:p>
            <a:endParaRPr lang="en-US" dirty="0"/>
          </a:p>
        </p:txBody>
      </p:sp>
      <p:sp>
        <p:nvSpPr>
          <p:cNvPr id="17" name="Text Placeholder 2"/>
          <p:cNvSpPr>
            <a:spLocks noGrp="1"/>
          </p:cNvSpPr>
          <p:nvPr>
            <p:ph type="body" idx="1" hasCustomPrompt="1"/>
          </p:nvPr>
        </p:nvSpPr>
        <p:spPr>
          <a:xfrm>
            <a:off x="489145"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3" name="Text Placeholder 2"/>
          <p:cNvSpPr>
            <a:spLocks noGrp="1"/>
          </p:cNvSpPr>
          <p:nvPr>
            <p:ph type="body" idx="20" hasCustomPrompt="1"/>
          </p:nvPr>
        </p:nvSpPr>
        <p:spPr>
          <a:xfrm>
            <a:off x="3349821"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5" name="Text Placeholder 2"/>
          <p:cNvSpPr>
            <a:spLocks noGrp="1"/>
          </p:cNvSpPr>
          <p:nvPr>
            <p:ph type="body" idx="22" hasCustomPrompt="1"/>
          </p:nvPr>
        </p:nvSpPr>
        <p:spPr>
          <a:xfrm>
            <a:off x="6305035"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7" name="Text Placeholder 2"/>
          <p:cNvSpPr>
            <a:spLocks noGrp="1"/>
          </p:cNvSpPr>
          <p:nvPr>
            <p:ph type="body" idx="24" hasCustomPrompt="1"/>
          </p:nvPr>
        </p:nvSpPr>
        <p:spPr>
          <a:xfrm>
            <a:off x="9174480" y="3407221"/>
            <a:ext cx="2560320" cy="463739"/>
          </a:xfrm>
          <a:prstGeom prst="rect">
            <a:avLst/>
          </a:prstGeom>
        </p:spPr>
        <p:txBody>
          <a:bodyPr anchor="b">
            <a:noAutofit/>
          </a:bodyPr>
          <a:lstStyle>
            <a:lvl1pPr marL="0" indent="0" algn="ctr">
              <a:buNone/>
              <a:defRPr sz="2400" b="1" cap="none"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Lorem ipsum</a:t>
            </a:r>
          </a:p>
        </p:txBody>
      </p:sp>
      <p:sp>
        <p:nvSpPr>
          <p:cNvPr id="29" name="Title 28"/>
          <p:cNvSpPr>
            <a:spLocks noGrp="1"/>
          </p:cNvSpPr>
          <p:nvPr>
            <p:ph type="title" hasCustomPrompt="1"/>
          </p:nvPr>
        </p:nvSpPr>
        <p:spPr>
          <a:xfrm>
            <a:off x="457200" y="396905"/>
            <a:ext cx="11277600" cy="693337"/>
          </a:xfrm>
        </p:spPr>
        <p:txBody>
          <a:bodyPr/>
          <a:lstStyle>
            <a:lvl1pPr algn="ctr">
              <a:defRPr sz="3200">
                <a:solidFill>
                  <a:schemeClr val="tx1"/>
                </a:solidFill>
              </a:defRPr>
            </a:lvl1pPr>
          </a:lstStyle>
          <a:p>
            <a:r>
              <a:rPr lang="en-US" dirty="0"/>
              <a:t>Slide Title, Arial 32 pt.</a:t>
            </a:r>
          </a:p>
        </p:txBody>
      </p:sp>
      <p:sp>
        <p:nvSpPr>
          <p:cNvPr id="2" name="Slide Number Placeholder 1"/>
          <p:cNvSpPr>
            <a:spLocks noGrp="1"/>
          </p:cNvSpPr>
          <p:nvPr>
            <p:ph type="sldNum" sz="quarter" idx="27"/>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20" name="Text Placeholder 3">
            <a:extLst>
              <a:ext uri="{FF2B5EF4-FFF2-40B4-BE49-F238E27FC236}">
                <a16:creationId xmlns:a16="http://schemas.microsoft.com/office/drawing/2014/main" id="{A72CD6B6-9C07-420E-9231-F63233160BD1}"/>
              </a:ext>
            </a:extLst>
          </p:cNvPr>
          <p:cNvSpPr>
            <a:spLocks noGrp="1"/>
          </p:cNvSpPr>
          <p:nvPr>
            <p:ph type="body" sz="quarter" idx="28" hasCustomPrompt="1"/>
          </p:nvPr>
        </p:nvSpPr>
        <p:spPr>
          <a:xfrm>
            <a:off x="474760"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sp>
        <p:nvSpPr>
          <p:cNvPr id="21" name="Text Placeholder 3">
            <a:extLst>
              <a:ext uri="{FF2B5EF4-FFF2-40B4-BE49-F238E27FC236}">
                <a16:creationId xmlns:a16="http://schemas.microsoft.com/office/drawing/2014/main" id="{D8F24A27-0605-44A5-AC6D-02C755F07B8A}"/>
              </a:ext>
            </a:extLst>
          </p:cNvPr>
          <p:cNvSpPr>
            <a:spLocks noGrp="1"/>
          </p:cNvSpPr>
          <p:nvPr>
            <p:ph type="body" sz="quarter" idx="29" hasCustomPrompt="1"/>
          </p:nvPr>
        </p:nvSpPr>
        <p:spPr>
          <a:xfrm>
            <a:off x="3350814"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sp>
        <p:nvSpPr>
          <p:cNvPr id="22" name="Text Placeholder 3">
            <a:extLst>
              <a:ext uri="{FF2B5EF4-FFF2-40B4-BE49-F238E27FC236}">
                <a16:creationId xmlns:a16="http://schemas.microsoft.com/office/drawing/2014/main" id="{1ADA441C-C4BE-4EAB-8819-5C78BDC65DA4}"/>
              </a:ext>
            </a:extLst>
          </p:cNvPr>
          <p:cNvSpPr>
            <a:spLocks noGrp="1"/>
          </p:cNvSpPr>
          <p:nvPr>
            <p:ph type="body" sz="quarter" idx="30" hasCustomPrompt="1"/>
          </p:nvPr>
        </p:nvSpPr>
        <p:spPr>
          <a:xfrm>
            <a:off x="6298426" y="3963531"/>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sp>
        <p:nvSpPr>
          <p:cNvPr id="30" name="Text Placeholder 3">
            <a:extLst>
              <a:ext uri="{FF2B5EF4-FFF2-40B4-BE49-F238E27FC236}">
                <a16:creationId xmlns:a16="http://schemas.microsoft.com/office/drawing/2014/main" id="{E708554F-2173-4A8D-B673-E68B1415F335}"/>
              </a:ext>
            </a:extLst>
          </p:cNvPr>
          <p:cNvSpPr>
            <a:spLocks noGrp="1"/>
          </p:cNvSpPr>
          <p:nvPr>
            <p:ph type="body" sz="quarter" idx="31" hasCustomPrompt="1"/>
          </p:nvPr>
        </p:nvSpPr>
        <p:spPr>
          <a:xfrm>
            <a:off x="9174480" y="3972535"/>
            <a:ext cx="2560320" cy="1233468"/>
          </a:xfrm>
        </p:spPr>
        <p:txBody>
          <a:bodyPr>
            <a:noAutofit/>
          </a:bodyPr>
          <a:lstStyle>
            <a:lvl1pPr algn="ctr">
              <a:defRPr sz="2400" b="0" i="0" baseline="0"/>
            </a:lvl1pPr>
            <a:lvl2pPr>
              <a:defRPr sz="2400" b="0" i="0" baseline="0"/>
            </a:lvl2pPr>
            <a:lvl3pPr>
              <a:defRPr sz="2400" b="0" i="0" baseline="0"/>
            </a:lvl3pPr>
            <a:lvl4pPr>
              <a:defRPr sz="2400" b="0" i="0" baseline="0"/>
            </a:lvl4pPr>
            <a:lvl5pPr>
              <a:defRPr sz="2400" b="0" i="0" baseline="0"/>
            </a:lvl5pPr>
          </a:lstStyle>
          <a:p>
            <a:pPr lvl="0"/>
            <a:r>
              <a:rPr lang="en-US" dirty="0"/>
              <a:t>Click to edit master text styles</a:t>
            </a:r>
          </a:p>
        </p:txBody>
      </p:sp>
      <p:pic>
        <p:nvPicPr>
          <p:cNvPr id="19" name="Picture 18">
            <a:extLst>
              <a:ext uri="{FF2B5EF4-FFF2-40B4-BE49-F238E27FC236}">
                <a16:creationId xmlns:a16="http://schemas.microsoft.com/office/drawing/2014/main" id="{8760724D-7DC9-41A3-B4D7-9EFE4E7F65AF}"/>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31308939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Quote With Text_Navy">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lIns="91440" rIns="91440" anchor="ctr">
            <a:noAutofit/>
          </a:bodyPr>
          <a:lstStyle>
            <a:lvl1pPr>
              <a:defRPr sz="3200" baseline="0">
                <a:solidFill>
                  <a:schemeClr val="tx1"/>
                </a:solidFill>
              </a:defRPr>
            </a:lvl1pPr>
          </a:lstStyle>
          <a:p>
            <a:r>
              <a:rPr lang="en-US" dirty="0"/>
              <a:t>Slide Title, Arial 36 pt.</a:t>
            </a:r>
          </a:p>
        </p:txBody>
      </p:sp>
      <p:sp>
        <p:nvSpPr>
          <p:cNvPr id="10" name="Text Placeholder 9"/>
          <p:cNvSpPr>
            <a:spLocks noGrp="1"/>
          </p:cNvSpPr>
          <p:nvPr>
            <p:ph type="body" sz="quarter" idx="25" hasCustomPrompt="1"/>
          </p:nvPr>
        </p:nvSpPr>
        <p:spPr>
          <a:xfrm>
            <a:off x="457200" y="1747764"/>
            <a:ext cx="5524500" cy="1178180"/>
          </a:xfrm>
          <a:prstGeom prst="rect">
            <a:avLst/>
          </a:prstGeom>
        </p:spPr>
        <p:txBody>
          <a:bodyPr anchor="ctr">
            <a:noAutofit/>
          </a:bodyPr>
          <a:lstStyle>
            <a:lvl1pPr>
              <a:defRPr b="0">
                <a:solidFill>
                  <a:schemeClr val="tx2"/>
                </a:solidFill>
              </a:defRPr>
            </a:lvl1pPr>
            <a:lvl2pPr>
              <a:lnSpc>
                <a:spcPct val="100000"/>
              </a:lnSpc>
              <a:defRPr>
                <a:solidFill>
                  <a:schemeClr val="tx1"/>
                </a:solidFill>
              </a:defRPr>
            </a:lvl2pPr>
          </a:lstStyle>
          <a:p>
            <a:pPr lvl="1"/>
            <a:r>
              <a:rPr lang="en-US" dirty="0"/>
              <a:t>Lorem ipsum dolor sit </a:t>
            </a:r>
            <a:r>
              <a:rPr lang="en-US" dirty="0" err="1"/>
              <a:t>amet</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a:t>
            </a:r>
          </a:p>
        </p:txBody>
      </p:sp>
      <p:sp>
        <p:nvSpPr>
          <p:cNvPr id="9"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cap="none" baseline="0">
                <a:solidFill>
                  <a:schemeClr val="accent3"/>
                </a:solidFill>
              </a:defRPr>
            </a:lvl1pPr>
          </a:lstStyle>
          <a:p>
            <a:pPr lvl="0"/>
            <a:r>
              <a:rPr lang="en-US" dirty="0"/>
              <a:t>Slide Subtitle, Arial 24 pt.</a:t>
            </a:r>
          </a:p>
        </p:txBody>
      </p:sp>
      <p:sp>
        <p:nvSpPr>
          <p:cNvPr id="4" name="Content Placeholder 3"/>
          <p:cNvSpPr>
            <a:spLocks noGrp="1"/>
          </p:cNvSpPr>
          <p:nvPr>
            <p:ph sz="quarter" idx="33" hasCustomPrompt="1"/>
          </p:nvPr>
        </p:nvSpPr>
        <p:spPr>
          <a:xfrm>
            <a:off x="457200" y="3079286"/>
            <a:ext cx="5522976" cy="3169114"/>
          </a:xfrm>
          <a:prstGeom prst="rect">
            <a:avLst/>
          </a:prstGeom>
        </p:spPr>
        <p:txBody>
          <a:bodyPr>
            <a:noAutofit/>
          </a:bodyPr>
          <a:lstStyle>
            <a:lvl1pPr>
              <a:lnSpc>
                <a:spcPct val="100000"/>
              </a:lnSpc>
              <a:defRPr>
                <a:solidFill>
                  <a:schemeClr val="tx1"/>
                </a:solidFill>
              </a:defRPr>
            </a:lvl1pPr>
            <a:lvl2pPr>
              <a:lnSpc>
                <a:spcPct val="100000"/>
              </a:lnSpc>
              <a:defRPr>
                <a:solidFill>
                  <a:schemeClr val="tx1"/>
                </a:solidFill>
              </a:defRPr>
            </a:lvl2pPr>
            <a:lvl3pPr>
              <a:lnSpc>
                <a:spcPct val="100000"/>
              </a:lnSpc>
              <a:defRPr>
                <a:solidFill>
                  <a:schemeClr val="tx1"/>
                </a:solidFill>
              </a:defRPr>
            </a:lvl3pPr>
            <a:lvl4pPr>
              <a:lnSpc>
                <a:spcPct val="100000"/>
              </a:lnSpc>
              <a:defRPr>
                <a:solidFill>
                  <a:schemeClr val="tx1"/>
                </a:solidFill>
              </a:defRPr>
            </a:lvl4pPr>
            <a:lvl5pPr marL="1097280" indent="-292608">
              <a:lnSpc>
                <a:spcPct val="100000"/>
              </a:lnSpc>
              <a:buFont typeface="Arial" panose="020B0604020202020204" pitchFamily="34" charset="0"/>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34"/>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5" name="Text Placeholder 4">
            <a:extLst>
              <a:ext uri="{FF2B5EF4-FFF2-40B4-BE49-F238E27FC236}">
                <a16:creationId xmlns:a16="http://schemas.microsoft.com/office/drawing/2014/main" id="{64276B16-28A0-4B86-897C-30382FC3EBB6}"/>
              </a:ext>
            </a:extLst>
          </p:cNvPr>
          <p:cNvSpPr>
            <a:spLocks noGrp="1"/>
          </p:cNvSpPr>
          <p:nvPr>
            <p:ph type="body" sz="quarter" idx="35" hasCustomPrompt="1"/>
          </p:nvPr>
        </p:nvSpPr>
        <p:spPr>
          <a:xfrm>
            <a:off x="6934200" y="1942092"/>
            <a:ext cx="4818450" cy="923330"/>
          </a:xfrm>
        </p:spPr>
        <p:txBody>
          <a:bodyPr>
            <a:spAutoFit/>
          </a:bodyPr>
          <a:lstStyle>
            <a:lvl1pPr>
              <a:defRPr sz="2800" cap="none" baseline="0"/>
            </a:lvl1pPr>
            <a:lvl2pPr marL="295275" indent="-285750">
              <a:buClr>
                <a:schemeClr val="accent3"/>
              </a:buClr>
              <a:buSzPct val="110000"/>
              <a:buFont typeface="Arial" panose="020B0604020202020204" pitchFamily="34" charset="0"/>
              <a:buChar char="‒"/>
              <a:defRPr sz="1600" cap="none" baseline="0">
                <a:solidFill>
                  <a:schemeClr val="accent3"/>
                </a:solidFill>
              </a:defRPr>
            </a:lvl2pPr>
            <a:lvl3pPr marL="0" indent="0">
              <a:buNone/>
              <a:defRPr/>
            </a:lvl3pPr>
          </a:lstStyle>
          <a:p>
            <a:pPr lvl="0"/>
            <a:r>
              <a:rPr lang="en-US" dirty="0"/>
              <a:t>“Click to edit text”</a:t>
            </a:r>
          </a:p>
          <a:p>
            <a:pPr lvl="1"/>
            <a:r>
              <a:rPr lang="en-US" dirty="0"/>
              <a:t>To have source text, hit the bullet indent button</a:t>
            </a:r>
          </a:p>
        </p:txBody>
      </p:sp>
      <p:pic>
        <p:nvPicPr>
          <p:cNvPr id="11" name="Picture 10">
            <a:extLst>
              <a:ext uri="{FF2B5EF4-FFF2-40B4-BE49-F238E27FC236}">
                <a16:creationId xmlns:a16="http://schemas.microsoft.com/office/drawing/2014/main" id="{092558DF-6B9E-4F30-9907-341ECFEE0592}"/>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19091780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Quotes_Navy">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198" y="381000"/>
            <a:ext cx="10287000" cy="693337"/>
          </a:xfrm>
        </p:spPr>
        <p:txBody>
          <a:bodyPr anchor="ctr">
            <a:noAutofit/>
          </a:bodyPr>
          <a:lstStyle>
            <a:lvl1pPr>
              <a:lnSpc>
                <a:spcPct val="100000"/>
              </a:lnSpc>
              <a:defRPr lang="en-US" sz="3200" b="1" i="0" kern="1200" cap="none" baseline="0" dirty="0">
                <a:solidFill>
                  <a:schemeClr val="tx1"/>
                </a:solidFill>
                <a:latin typeface="+mn-lt"/>
                <a:ea typeface="Arial Narrow" charset="0"/>
                <a:cs typeface="Arial Narrow" charset="0"/>
              </a:defRPr>
            </a:lvl1pPr>
          </a:lstStyle>
          <a:p>
            <a:r>
              <a:rPr lang="en-US" dirty="0"/>
              <a:t>Slide Title, Arial 32 pt.</a:t>
            </a:r>
          </a:p>
        </p:txBody>
      </p:sp>
      <p:sp>
        <p:nvSpPr>
          <p:cNvPr id="9" name="Text Placeholder 9"/>
          <p:cNvSpPr>
            <a:spLocks noGrp="1"/>
          </p:cNvSpPr>
          <p:nvPr>
            <p:ph type="body" sz="quarter" idx="28" hasCustomPrompt="1"/>
          </p:nvPr>
        </p:nvSpPr>
        <p:spPr>
          <a:xfrm>
            <a:off x="457199" y="1243584"/>
            <a:ext cx="10286999" cy="491372"/>
          </a:xfrm>
          <a:prstGeom prst="rect">
            <a:avLst/>
          </a:prstGeom>
        </p:spPr>
        <p:txBody>
          <a:bodyPr anchor="ctr">
            <a:noAutofit/>
          </a:bodyPr>
          <a:lstStyle>
            <a:lvl1pPr>
              <a:defRPr b="1" cap="none" baseline="0">
                <a:solidFill>
                  <a:schemeClr val="accent3"/>
                </a:solidFill>
              </a:defRPr>
            </a:lvl1pPr>
          </a:lstStyle>
          <a:p>
            <a:pPr lvl="0"/>
            <a:r>
              <a:rPr lang="en-US" dirty="0"/>
              <a:t>Slide Subtitle, Arial 24 pt.</a:t>
            </a:r>
          </a:p>
        </p:txBody>
      </p:sp>
      <p:sp>
        <p:nvSpPr>
          <p:cNvPr id="2" name="Slide Number Placeholder 1"/>
          <p:cNvSpPr>
            <a:spLocks noGrp="1"/>
          </p:cNvSpPr>
          <p:nvPr>
            <p:ph type="sldNum" sz="quarter" idx="35"/>
          </p:nvPr>
        </p:nvSpPr>
        <p:spPr/>
        <p:txBody>
          <a:bodyPr/>
          <a:lstStyle>
            <a:lvl1pPr>
              <a:defRPr>
                <a:solidFill>
                  <a:schemeClr val="tx1"/>
                </a:solidFill>
              </a:defRPr>
            </a:lvl1pPr>
          </a:lstStyle>
          <a:p>
            <a:fld id="{2F2F552B-1952-B44E-8CAB-5705F0ACD2E2}" type="slidenum">
              <a:rPr lang="uk-UA" smtClean="0"/>
              <a:pPr/>
              <a:t>‹#›</a:t>
            </a:fld>
            <a:endParaRPr lang="uk-UA" dirty="0"/>
          </a:p>
        </p:txBody>
      </p:sp>
      <p:sp>
        <p:nvSpPr>
          <p:cNvPr id="13" name="Text Placeholder 12">
            <a:extLst>
              <a:ext uri="{FF2B5EF4-FFF2-40B4-BE49-F238E27FC236}">
                <a16:creationId xmlns:a16="http://schemas.microsoft.com/office/drawing/2014/main" id="{455541CB-C5CF-406B-A04F-B92D0DF858F7}"/>
              </a:ext>
            </a:extLst>
          </p:cNvPr>
          <p:cNvSpPr>
            <a:spLocks noGrp="1"/>
          </p:cNvSpPr>
          <p:nvPr>
            <p:ph type="body" sz="quarter" idx="38" hasCustomPrompt="1"/>
          </p:nvPr>
        </p:nvSpPr>
        <p:spPr>
          <a:xfrm>
            <a:off x="457200" y="1950142"/>
            <a:ext cx="5524500" cy="4298258"/>
          </a:xfrm>
        </p:spPr>
        <p:txBody>
          <a:bodyPr/>
          <a:lstStyle>
            <a:lvl1pPr>
              <a:buFontTx/>
              <a:buNone/>
              <a:defRPr cap="none" baseline="0"/>
            </a:lvl1pPr>
            <a:lvl2pPr marL="352425" indent="-342900">
              <a:buClr>
                <a:schemeClr val="accent3"/>
              </a:buClr>
              <a:buFont typeface="Arial" panose="020B0604020202020204" pitchFamily="34" charset="0"/>
              <a:buChar char="‒"/>
              <a:defRPr sz="1600" cap="none" baseline="0">
                <a:solidFill>
                  <a:schemeClr val="accent3"/>
                </a:solidFill>
              </a:defRPr>
            </a:lvl2pPr>
            <a:lvl3pPr marL="0" indent="0">
              <a:buFontTx/>
              <a:buNone/>
              <a:defRPr/>
            </a:lvl3pPr>
            <a:lvl4pPr marL="346075" indent="0">
              <a:buFontTx/>
              <a:buNone/>
              <a:defRPr/>
            </a:lvl4pPr>
            <a:lvl5pPr marL="1203325" indent="0">
              <a:buFontTx/>
              <a:buNone/>
              <a:defRPr/>
            </a:lvl5pPr>
          </a:lstStyle>
          <a:p>
            <a:pPr lvl="0"/>
            <a:r>
              <a:rPr lang="en-US" dirty="0"/>
              <a:t>“Click to edit textbox text”</a:t>
            </a:r>
          </a:p>
          <a:p>
            <a:pPr lvl="1"/>
            <a:r>
              <a:rPr lang="en-US" dirty="0"/>
              <a:t>Source</a:t>
            </a:r>
          </a:p>
        </p:txBody>
      </p:sp>
      <p:pic>
        <p:nvPicPr>
          <p:cNvPr id="10" name="Picture 9">
            <a:extLst>
              <a:ext uri="{FF2B5EF4-FFF2-40B4-BE49-F238E27FC236}">
                <a16:creationId xmlns:a16="http://schemas.microsoft.com/office/drawing/2014/main" id="{154F11A7-B65F-415E-B94A-A94E3E683519}"/>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99088455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Subtitle Blank_Navy">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lnSpc>
                <a:spcPct val="100000"/>
              </a:lnSpc>
              <a:defRPr sz="3200" baseline="0">
                <a:solidFill>
                  <a:schemeClr val="tx1"/>
                </a:solidFill>
              </a:defRPr>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cap="none" baseline="0">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7" name="Picture 6">
            <a:extLst>
              <a:ext uri="{FF2B5EF4-FFF2-40B4-BE49-F238E27FC236}">
                <a16:creationId xmlns:a16="http://schemas.microsoft.com/office/drawing/2014/main" id="{F77DB5DA-42BB-4CA2-904F-B5CFF726EB86}"/>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22059619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Blank_Navy">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defRPr sz="3200" baseline="0">
                <a:solidFill>
                  <a:schemeClr val="tx1"/>
                </a:solidFill>
              </a:defRPr>
            </a:lvl1pPr>
          </a:lstStyle>
          <a:p>
            <a:r>
              <a:rPr lang="en-US" dirty="0"/>
              <a:t>Slide Title, Arial 32 pt.</a:t>
            </a:r>
          </a:p>
        </p:txBody>
      </p:sp>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6" name="Picture 5">
            <a:extLst>
              <a:ext uri="{FF2B5EF4-FFF2-40B4-BE49-F238E27FC236}">
                <a16:creationId xmlns:a16="http://schemas.microsoft.com/office/drawing/2014/main" id="{90FC7C9F-14F4-4ECF-8292-C40685236926}"/>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117382676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_Navy">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lvl1pPr>
              <a:defRPr>
                <a:solidFill>
                  <a:schemeClr val="tx1"/>
                </a:solidFill>
              </a:defRPr>
            </a:lvl1pPr>
          </a:lstStyle>
          <a:p>
            <a:fld id="{2F2F552B-1952-B44E-8CAB-5705F0ACD2E2}" type="slidenum">
              <a:rPr lang="uk-UA" smtClean="0"/>
              <a:pPr/>
              <a:t>‹#›</a:t>
            </a:fld>
            <a:endParaRPr lang="uk-UA" dirty="0"/>
          </a:p>
        </p:txBody>
      </p:sp>
      <p:pic>
        <p:nvPicPr>
          <p:cNvPr id="4" name="Picture 3">
            <a:extLst>
              <a:ext uri="{FF2B5EF4-FFF2-40B4-BE49-F238E27FC236}">
                <a16:creationId xmlns:a16="http://schemas.microsoft.com/office/drawing/2014/main" id="{79F3A80F-4B09-474F-AC6A-0B559CF8FE7E}"/>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55009441"/>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5" name="Media Placeholder 4"/>
          <p:cNvSpPr>
            <a:spLocks noGrp="1"/>
          </p:cNvSpPr>
          <p:nvPr>
            <p:ph type="media" sz="quarter" idx="30" hasCustomPrompt="1"/>
          </p:nvPr>
        </p:nvSpPr>
        <p:spPr>
          <a:xfrm>
            <a:off x="1219200" y="2220913"/>
            <a:ext cx="9715500" cy="3727450"/>
          </a:xfrm>
          <a:prstGeom prst="rect">
            <a:avLst/>
          </a:prstGeom>
          <a:solidFill>
            <a:schemeClr val="tx2">
              <a:lumMod val="95000"/>
            </a:schemeClr>
          </a:solidFill>
        </p:spPr>
        <p:txBody>
          <a:bodyPr/>
          <a:lstStyle>
            <a:lvl1pPr algn="ctr">
              <a:defRPr sz="1400" b="0" cap="none">
                <a:solidFill>
                  <a:srgbClr val="0B2338"/>
                </a:solidFill>
              </a:defRPr>
            </a:lvl1pPr>
          </a:lstStyle>
          <a:p>
            <a:r>
              <a:rPr lang="en-US" dirty="0"/>
              <a:t>Drag video to placeholder or click on icon to place video from file. </a:t>
            </a:r>
          </a:p>
        </p:txBody>
      </p:sp>
      <p:sp>
        <p:nvSpPr>
          <p:cNvPr id="8" name="Title 7"/>
          <p:cNvSpPr>
            <a:spLocks noGrp="1"/>
          </p:cNvSpPr>
          <p:nvPr>
            <p:ph type="title" hasCustomPrompt="1"/>
          </p:nvPr>
        </p:nvSpPr>
        <p:spPr>
          <a:xfrm>
            <a:off x="457200" y="381000"/>
            <a:ext cx="11277600" cy="693337"/>
          </a:xfrm>
        </p:spPr>
        <p:txBody>
          <a:bodyPr anchor="ctr">
            <a:noAutofit/>
          </a:bodyP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43584"/>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7" name="Slide Number Placeholder 6"/>
          <p:cNvSpPr>
            <a:spLocks noGrp="1"/>
          </p:cNvSpPr>
          <p:nvPr>
            <p:ph type="sldNum" sz="quarter" idx="31"/>
          </p:nvPr>
        </p:nvSpPr>
        <p:spPr/>
        <p:txBody>
          <a:bodyPr/>
          <a:lstStyle/>
          <a:p>
            <a:fld id="{2F2F552B-1952-B44E-8CAB-5705F0ACD2E2}" type="slidenum">
              <a:rPr lang="uk-UA" smtClean="0"/>
              <a:pPr/>
              <a:t>‹#›</a:t>
            </a:fld>
            <a:endParaRPr lang="uk-UA" dirty="0"/>
          </a:p>
        </p:txBody>
      </p:sp>
      <p:pic>
        <p:nvPicPr>
          <p:cNvPr id="10" name="Picture 9">
            <a:extLst>
              <a:ext uri="{FF2B5EF4-FFF2-40B4-BE49-F238E27FC236}">
                <a16:creationId xmlns:a16="http://schemas.microsoft.com/office/drawing/2014/main" id="{3D29D446-8F95-48AE-89AE-FBA09C8C3FCA}"/>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1208145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Line Char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84048"/>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40622"/>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7" name="Picture 6">
            <a:extLst>
              <a:ext uri="{FF2B5EF4-FFF2-40B4-BE49-F238E27FC236}">
                <a16:creationId xmlns:a16="http://schemas.microsoft.com/office/drawing/2014/main" id="{1C691912-0D51-4625-BCF6-2DC607E7F310}"/>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29158648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Pie Chart With Tex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t"/>
          <a:lstStyle>
            <a:lvl1pPr algn="ctr">
              <a:defRPr sz="3200"/>
            </a:lvl1pPr>
          </a:lstStyle>
          <a:p>
            <a:r>
              <a:rPr lang="en-US" dirty="0"/>
              <a:t>Slide Title, Arial 32 Pt.</a:t>
            </a:r>
          </a:p>
        </p:txBody>
      </p:sp>
      <p:sp>
        <p:nvSpPr>
          <p:cNvPr id="4" name="Chart Placeholder 3"/>
          <p:cNvSpPr>
            <a:spLocks noGrp="1"/>
          </p:cNvSpPr>
          <p:nvPr>
            <p:ph type="chart" sz="quarter" idx="29"/>
          </p:nvPr>
        </p:nvSpPr>
        <p:spPr>
          <a:xfrm>
            <a:off x="1033182" y="2055258"/>
            <a:ext cx="4389120" cy="420624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10" name="Text Placeholder 9"/>
          <p:cNvSpPr>
            <a:spLocks noGrp="1"/>
          </p:cNvSpPr>
          <p:nvPr>
            <p:ph type="body" sz="quarter" idx="28" hasCustomPrompt="1"/>
          </p:nvPr>
        </p:nvSpPr>
        <p:spPr>
          <a:xfrm>
            <a:off x="457200" y="1243584"/>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11" name="Text Placeholder 14"/>
          <p:cNvSpPr>
            <a:spLocks noGrp="1"/>
          </p:cNvSpPr>
          <p:nvPr>
            <p:ph type="body" sz="quarter" idx="12" hasCustomPrompt="1"/>
          </p:nvPr>
        </p:nvSpPr>
        <p:spPr>
          <a:xfrm>
            <a:off x="6096000" y="2048032"/>
            <a:ext cx="5638800" cy="4213466"/>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diam</a:t>
            </a:r>
            <a:r>
              <a:rPr lang="en-US" dirty="0"/>
              <a:t>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a:t>
            </a:r>
            <a:r>
              <a:rPr lang="en-US" dirty="0" err="1"/>
              <a:t>dolore</a:t>
            </a:r>
            <a:r>
              <a:rPr lang="en-US" dirty="0"/>
              <a:t> magna </a:t>
            </a:r>
            <a:r>
              <a:rPr lang="en-US" dirty="0" err="1"/>
              <a:t>aliquam</a:t>
            </a:r>
            <a:r>
              <a:rPr lang="en-US" dirty="0"/>
              <a:t> </a:t>
            </a:r>
            <a:r>
              <a:rPr lang="en-US" dirty="0" err="1"/>
              <a:t>erat</a:t>
            </a:r>
            <a:r>
              <a:rPr lang="en-US" dirty="0"/>
              <a:t> </a:t>
            </a:r>
            <a:r>
              <a:rPr lang="en-US" dirty="0" err="1"/>
              <a:t>volutpat</a:t>
            </a:r>
            <a:r>
              <a:rPr lang="en-US" dirty="0"/>
              <a:t>. </a:t>
            </a:r>
            <a:r>
              <a:rPr lang="en-US" dirty="0" err="1"/>
              <a:t>Ut</a:t>
            </a:r>
            <a:r>
              <a:rPr lang="en-US" dirty="0"/>
              <a: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9" name="Picture 8">
            <a:extLst>
              <a:ext uri="{FF2B5EF4-FFF2-40B4-BE49-F238E27FC236}">
                <a16:creationId xmlns:a16="http://schemas.microsoft.com/office/drawing/2014/main" id="{311CD7E1-2D1F-45CC-8991-0AFB4CE00A24}"/>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9283775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Column_Layout_NoSub_White">
    <p:spTree>
      <p:nvGrpSpPr>
        <p:cNvPr id="1" name=""/>
        <p:cNvGrpSpPr/>
        <p:nvPr/>
      </p:nvGrpSpPr>
      <p:grpSpPr>
        <a:xfrm>
          <a:off x="0" y="0"/>
          <a:ext cx="0" cy="0"/>
          <a:chOff x="0" y="0"/>
          <a:chExt cx="0" cy="0"/>
        </a:xfrm>
      </p:grpSpPr>
      <p:sp>
        <p:nvSpPr>
          <p:cNvPr id="6" name="Title 12">
            <a:extLst>
              <a:ext uri="{FF2B5EF4-FFF2-40B4-BE49-F238E27FC236}">
                <a16:creationId xmlns:a16="http://schemas.microsoft.com/office/drawing/2014/main" id="{2380CBBA-3EF4-4668-9AA6-8569ED9AD7AE}"/>
              </a:ext>
            </a:extLst>
          </p:cNvPr>
          <p:cNvSpPr>
            <a:spLocks noGrp="1"/>
          </p:cNvSpPr>
          <p:nvPr>
            <p:ph type="title" hasCustomPrompt="1"/>
          </p:nvPr>
        </p:nvSpPr>
        <p:spPr>
          <a:xfrm>
            <a:off x="457200" y="381000"/>
            <a:ext cx="11277600" cy="693337"/>
          </a:xfrm>
        </p:spPr>
        <p:txBody>
          <a:bodyPr anchor="ctr">
            <a:noAutofit/>
          </a:bodyPr>
          <a:lstStyle>
            <a:lvl1pPr algn="ctr">
              <a:defRPr sz="3200">
                <a:solidFill>
                  <a:schemeClr val="tx1"/>
                </a:solidFill>
              </a:defRPr>
            </a:lvl1pPr>
          </a:lstStyle>
          <a:p>
            <a:r>
              <a:rPr lang="en-US" dirty="0"/>
              <a:t>Slide Title, Arial 32 pt.</a:t>
            </a:r>
          </a:p>
        </p:txBody>
      </p:sp>
      <p:sp>
        <p:nvSpPr>
          <p:cNvPr id="7" name="Slide Number Placeholder 1">
            <a:extLst>
              <a:ext uri="{FF2B5EF4-FFF2-40B4-BE49-F238E27FC236}">
                <a16:creationId xmlns:a16="http://schemas.microsoft.com/office/drawing/2014/main" id="{D0404B88-B4A4-43C4-9866-B921F41B79AD}"/>
              </a:ext>
            </a:extLst>
          </p:cNvPr>
          <p:cNvSpPr txBox="1">
            <a:spLocks/>
          </p:cNvSpPr>
          <p:nvPr userDrawn="1"/>
        </p:nvSpPr>
        <p:spPr>
          <a:xfrm>
            <a:off x="10934700" y="6487280"/>
            <a:ext cx="800100" cy="251853"/>
          </a:xfrm>
          <a:prstGeom prst="rect">
            <a:avLst/>
          </a:prstGeom>
        </p:spPr>
        <p:txBody>
          <a:bodyPr vert="horz" lIns="0" tIns="45720" rIns="0" bIns="45720" rtlCol="0" anchor="ctr"/>
          <a:lstStyle>
            <a:defPPr>
              <a:defRPr lang="en-US"/>
            </a:defPPr>
            <a:lvl1pPr marL="0" algn="r" defTabSz="914400" rtl="0" eaLnBrk="1" latinLnBrk="0" hangingPunct="1">
              <a:defRPr lang="en-US" sz="800" kern="1200" cap="all"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F2F552B-1952-B44E-8CAB-5705F0ACD2E2}" type="slidenum">
              <a:rPr lang="uk-UA" smtClean="0"/>
              <a:pPr/>
              <a:t>‹#›</a:t>
            </a:fld>
            <a:endParaRPr lang="uk-UA" dirty="0"/>
          </a:p>
        </p:txBody>
      </p:sp>
      <p:sp>
        <p:nvSpPr>
          <p:cNvPr id="8" name="Text Placeholder 19">
            <a:extLst>
              <a:ext uri="{FF2B5EF4-FFF2-40B4-BE49-F238E27FC236}">
                <a16:creationId xmlns:a16="http://schemas.microsoft.com/office/drawing/2014/main" id="{4E792A5B-6B33-4B24-A77A-BF8DF58DE6C0}"/>
              </a:ext>
            </a:extLst>
          </p:cNvPr>
          <p:cNvSpPr>
            <a:spLocks noGrp="1"/>
          </p:cNvSpPr>
          <p:nvPr>
            <p:ph type="body" sz="quarter" idx="21" hasCustomPrompt="1"/>
          </p:nvPr>
        </p:nvSpPr>
        <p:spPr>
          <a:xfrm>
            <a:off x="944527" y="1408670"/>
            <a:ext cx="4572000" cy="4839730"/>
          </a:xfrm>
        </p:spPr>
        <p:txBody>
          <a:bodyPr/>
          <a:lstStyle>
            <a:lvl1pPr>
              <a:defRPr b="0"/>
            </a:lvl1pPr>
            <a:lvl2pPr marL="352425" indent="-234950">
              <a:buFont typeface="Arial" panose="020B0604020202020204" pitchFamily="34" charset="0"/>
              <a:buChar char="•"/>
              <a:defRPr/>
            </a:lvl2pPr>
            <a:lvl3pPr marL="457200" indent="-222250">
              <a:buFont typeface="Arial" panose="020B0604020202020204" pitchFamily="34" charset="0"/>
              <a:buChar char="‒"/>
              <a:defRPr sz="2000"/>
            </a:lvl3pPr>
          </a:lstStyle>
          <a:p>
            <a:pPr marL="117475" lvl="1" indent="0">
              <a:buNone/>
            </a:pPr>
            <a:r>
              <a:rPr lang="en-US" dirty="0"/>
              <a:t>Arial 24 PT. </a:t>
            </a:r>
            <a:r>
              <a:rPr lang="en-US" dirty="0" err="1"/>
              <a:t>aenean</a:t>
            </a:r>
            <a:r>
              <a:rPr lang="en-US" dirty="0"/>
              <a:t> pharetra magna ac </a:t>
            </a:r>
            <a:r>
              <a:rPr lang="en-US" dirty="0" err="1"/>
              <a:t>placerat</a:t>
            </a:r>
            <a:r>
              <a:rPr lang="en-US" dirty="0"/>
              <a:t> vestibulum </a:t>
            </a:r>
            <a:r>
              <a:rPr lang="en-US" dirty="0" err="1"/>
              <a:t>lectus</a:t>
            </a:r>
            <a:r>
              <a:rPr lang="en-US" dirty="0"/>
              <a:t>. In </a:t>
            </a:r>
            <a:r>
              <a:rPr lang="en-US" dirty="0" err="1"/>
              <a:t>eu</a:t>
            </a:r>
            <a:r>
              <a:rPr lang="en-US" dirty="0"/>
              <a:t> mi </a:t>
            </a:r>
            <a:r>
              <a:rPr lang="en-US" dirty="0" err="1"/>
              <a:t>bibendum</a:t>
            </a:r>
            <a:r>
              <a:rPr lang="en-US" dirty="0"/>
              <a:t> </a:t>
            </a:r>
            <a:r>
              <a:rPr lang="en-US" dirty="0" err="1"/>
              <a:t>neque</a:t>
            </a:r>
            <a:r>
              <a:rPr lang="en-US" dirty="0"/>
              <a:t> </a:t>
            </a:r>
            <a:r>
              <a:rPr lang="en-US" dirty="0" err="1"/>
              <a:t>egestas</a:t>
            </a:r>
            <a:r>
              <a:rPr lang="en-US" dirty="0"/>
              <a:t> </a:t>
            </a:r>
            <a:r>
              <a:rPr lang="en-US" dirty="0" err="1"/>
              <a:t>congue</a:t>
            </a:r>
            <a:r>
              <a:rPr lang="en-US" dirty="0"/>
              <a:t> dolor. </a:t>
            </a:r>
          </a:p>
          <a:p>
            <a:pPr marL="117475" lvl="1" indent="0">
              <a:buNone/>
            </a:pPr>
            <a:r>
              <a:rPr lang="en-US" dirty="0" err="1"/>
              <a:t>Ullamcorper</a:t>
            </a:r>
            <a:r>
              <a:rPr lang="en-US" dirty="0"/>
              <a:t> </a:t>
            </a:r>
            <a:r>
              <a:rPr lang="en-US" dirty="0" err="1"/>
              <a:t>velit</a:t>
            </a:r>
            <a:r>
              <a:rPr lang="en-US" dirty="0"/>
              <a:t> sed </a:t>
            </a:r>
            <a:r>
              <a:rPr lang="en-US" dirty="0" err="1"/>
              <a:t>ullamcorper</a:t>
            </a:r>
            <a:r>
              <a:rPr lang="en-US" dirty="0"/>
              <a:t> </a:t>
            </a:r>
            <a:r>
              <a:rPr lang="en-US" dirty="0" err="1"/>
              <a:t>morbi</a:t>
            </a:r>
            <a:r>
              <a:rPr lang="en-US" dirty="0"/>
              <a:t>. Nunc sed </a:t>
            </a:r>
            <a:r>
              <a:rPr lang="en-US" dirty="0" err="1"/>
              <a:t>augue</a:t>
            </a:r>
            <a:r>
              <a:rPr lang="en-US" dirty="0"/>
              <a:t> </a:t>
            </a:r>
            <a:r>
              <a:rPr lang="en-US" dirty="0" err="1"/>
              <a:t>lacus</a:t>
            </a:r>
            <a:r>
              <a:rPr lang="en-US" dirty="0"/>
              <a:t> </a:t>
            </a:r>
            <a:r>
              <a:rPr lang="en-US" dirty="0" err="1"/>
              <a:t>viverra</a:t>
            </a:r>
            <a:r>
              <a:rPr lang="en-US" dirty="0"/>
              <a:t> </a:t>
            </a:r>
            <a:r>
              <a:rPr lang="en-US" dirty="0" err="1"/>
              <a:t>euismod</a:t>
            </a:r>
            <a:r>
              <a:rPr lang="en-US" dirty="0"/>
              <a:t> </a:t>
            </a:r>
            <a:r>
              <a:rPr lang="en-US" dirty="0" err="1"/>
              <a:t>tincidunt</a:t>
            </a:r>
            <a:r>
              <a:rPr lang="en-US" dirty="0"/>
              <a:t>. </a:t>
            </a:r>
          </a:p>
        </p:txBody>
      </p:sp>
      <p:sp>
        <p:nvSpPr>
          <p:cNvPr id="9" name="Text Placeholder 19">
            <a:extLst>
              <a:ext uri="{FF2B5EF4-FFF2-40B4-BE49-F238E27FC236}">
                <a16:creationId xmlns:a16="http://schemas.microsoft.com/office/drawing/2014/main" id="{E1CA2C1B-2188-4AFE-B77C-7EBDBA08E2E7}"/>
              </a:ext>
            </a:extLst>
          </p:cNvPr>
          <p:cNvSpPr>
            <a:spLocks noGrp="1"/>
          </p:cNvSpPr>
          <p:nvPr>
            <p:ph type="body" sz="quarter" idx="22" hasCustomPrompt="1"/>
          </p:nvPr>
        </p:nvSpPr>
        <p:spPr>
          <a:xfrm>
            <a:off x="6688972" y="1408670"/>
            <a:ext cx="4572000" cy="4839730"/>
          </a:xfrm>
        </p:spPr>
        <p:txBody>
          <a:bodyPr/>
          <a:lstStyle>
            <a:lvl1pPr>
              <a:defRPr b="0"/>
            </a:lvl1pPr>
            <a:lvl2pPr marL="352425" indent="-234950">
              <a:buFont typeface="Arial" panose="020B0604020202020204" pitchFamily="34" charset="0"/>
              <a:buChar char="•"/>
              <a:defRPr/>
            </a:lvl2pPr>
            <a:lvl3pPr marL="457200" indent="-222250">
              <a:buFont typeface="Arial" panose="020B0604020202020204" pitchFamily="34" charset="0"/>
              <a:buChar char="‒"/>
              <a:defRPr sz="2000"/>
            </a:lvl3pPr>
          </a:lstStyle>
          <a:p>
            <a:pPr marL="117475" lvl="1" indent="0">
              <a:buNone/>
            </a:pPr>
            <a:r>
              <a:rPr lang="en-US" dirty="0"/>
              <a:t>Arial 24 PT. </a:t>
            </a:r>
            <a:r>
              <a:rPr lang="en-US" dirty="0" err="1"/>
              <a:t>aenean</a:t>
            </a:r>
            <a:r>
              <a:rPr lang="en-US" dirty="0"/>
              <a:t> pharetra magna ac </a:t>
            </a:r>
            <a:r>
              <a:rPr lang="en-US" dirty="0" err="1"/>
              <a:t>placerat</a:t>
            </a:r>
            <a:r>
              <a:rPr lang="en-US" dirty="0"/>
              <a:t> vestibulum </a:t>
            </a:r>
            <a:r>
              <a:rPr lang="en-US" dirty="0" err="1"/>
              <a:t>lectus</a:t>
            </a:r>
            <a:r>
              <a:rPr lang="en-US" dirty="0"/>
              <a:t>. In </a:t>
            </a:r>
            <a:r>
              <a:rPr lang="en-US" dirty="0" err="1"/>
              <a:t>eu</a:t>
            </a:r>
            <a:r>
              <a:rPr lang="en-US" dirty="0"/>
              <a:t> mi </a:t>
            </a:r>
            <a:r>
              <a:rPr lang="en-US" dirty="0" err="1"/>
              <a:t>bibendum</a:t>
            </a:r>
            <a:r>
              <a:rPr lang="en-US" dirty="0"/>
              <a:t> </a:t>
            </a:r>
            <a:r>
              <a:rPr lang="en-US" dirty="0" err="1"/>
              <a:t>neque</a:t>
            </a:r>
            <a:r>
              <a:rPr lang="en-US" dirty="0"/>
              <a:t> </a:t>
            </a:r>
            <a:r>
              <a:rPr lang="en-US" dirty="0" err="1"/>
              <a:t>egestas</a:t>
            </a:r>
            <a:r>
              <a:rPr lang="en-US" dirty="0"/>
              <a:t> </a:t>
            </a:r>
            <a:r>
              <a:rPr lang="en-US" dirty="0" err="1"/>
              <a:t>congue</a:t>
            </a:r>
            <a:r>
              <a:rPr lang="en-US" dirty="0"/>
              <a:t> dolor. </a:t>
            </a:r>
          </a:p>
          <a:p>
            <a:pPr marL="117475" lvl="1" indent="0">
              <a:buNone/>
            </a:pPr>
            <a:r>
              <a:rPr lang="en-US" dirty="0" err="1"/>
              <a:t>Ullamcorper</a:t>
            </a:r>
            <a:r>
              <a:rPr lang="en-US" dirty="0"/>
              <a:t> </a:t>
            </a:r>
            <a:r>
              <a:rPr lang="en-US" dirty="0" err="1"/>
              <a:t>velit</a:t>
            </a:r>
            <a:r>
              <a:rPr lang="en-US" dirty="0"/>
              <a:t> sed </a:t>
            </a:r>
            <a:r>
              <a:rPr lang="en-US" dirty="0" err="1"/>
              <a:t>ullamcorper</a:t>
            </a:r>
            <a:r>
              <a:rPr lang="en-US" dirty="0"/>
              <a:t> </a:t>
            </a:r>
            <a:r>
              <a:rPr lang="en-US" dirty="0" err="1"/>
              <a:t>morbi</a:t>
            </a:r>
            <a:r>
              <a:rPr lang="en-US" dirty="0"/>
              <a:t>. Nunc sed </a:t>
            </a:r>
            <a:r>
              <a:rPr lang="en-US" dirty="0" err="1"/>
              <a:t>augue</a:t>
            </a:r>
            <a:r>
              <a:rPr lang="en-US" dirty="0"/>
              <a:t> </a:t>
            </a:r>
            <a:r>
              <a:rPr lang="en-US" dirty="0" err="1"/>
              <a:t>lacus</a:t>
            </a:r>
            <a:r>
              <a:rPr lang="en-US" dirty="0"/>
              <a:t> </a:t>
            </a:r>
            <a:r>
              <a:rPr lang="en-US" dirty="0" err="1"/>
              <a:t>viverra</a:t>
            </a:r>
            <a:r>
              <a:rPr lang="en-US" dirty="0"/>
              <a:t> </a:t>
            </a:r>
            <a:r>
              <a:rPr lang="en-US" dirty="0" err="1"/>
              <a:t>euismod</a:t>
            </a:r>
            <a:r>
              <a:rPr lang="en-US" dirty="0"/>
              <a:t> </a:t>
            </a:r>
            <a:r>
              <a:rPr lang="en-US" dirty="0" err="1"/>
              <a:t>tincidunt</a:t>
            </a:r>
            <a:r>
              <a:rPr lang="en-US" dirty="0"/>
              <a:t>. </a:t>
            </a:r>
          </a:p>
        </p:txBody>
      </p:sp>
      <p:pic>
        <p:nvPicPr>
          <p:cNvPr id="11" name="Graphic 10">
            <a:extLst>
              <a:ext uri="{FF2B5EF4-FFF2-40B4-BE49-F238E27FC236}">
                <a16:creationId xmlns:a16="http://schemas.microsoft.com/office/drawing/2014/main" id="{0B648621-07E4-4934-80D2-93DB9B62175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35530" y="6483429"/>
            <a:ext cx="621880" cy="238387"/>
          </a:xfrm>
          <a:prstGeom prst="rect">
            <a:avLst/>
          </a:prstGeom>
        </p:spPr>
      </p:pic>
    </p:spTree>
    <p:extLst>
      <p:ext uri="{BB962C8B-B14F-4D97-AF65-F5344CB8AC3E}">
        <p14:creationId xmlns:p14="http://schemas.microsoft.com/office/powerpoint/2010/main" val="116608945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Pie Charts">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lstStyle>
            <a:lvl1pPr algn="ctr">
              <a:defRPr sz="3200"/>
            </a:lvl1pPr>
          </a:lstStyle>
          <a:p>
            <a:r>
              <a:rPr lang="en-US" dirty="0"/>
              <a:t>Slide Title, Arial 32 pt.</a:t>
            </a:r>
          </a:p>
        </p:txBody>
      </p:sp>
      <p:sp>
        <p:nvSpPr>
          <p:cNvPr id="7" name="Chart Placeholder 3"/>
          <p:cNvSpPr>
            <a:spLocks noGrp="1"/>
          </p:cNvSpPr>
          <p:nvPr>
            <p:ph type="chart" sz="quarter" idx="30"/>
          </p:nvPr>
        </p:nvSpPr>
        <p:spPr>
          <a:xfrm>
            <a:off x="6835140" y="1482602"/>
            <a:ext cx="4389120" cy="4765797"/>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6" name="Chart Placeholder 3"/>
          <p:cNvSpPr>
            <a:spLocks noGrp="1"/>
          </p:cNvSpPr>
          <p:nvPr>
            <p:ph type="chart" sz="quarter" idx="29"/>
          </p:nvPr>
        </p:nvSpPr>
        <p:spPr>
          <a:xfrm>
            <a:off x="1033182" y="1482602"/>
            <a:ext cx="4389120" cy="4765797"/>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1"/>
          </p:nvPr>
        </p:nvSpPr>
        <p:spPr/>
        <p:txBody>
          <a:bodyPr/>
          <a:lstStyle/>
          <a:p>
            <a:fld id="{2F2F552B-1952-B44E-8CAB-5705F0ACD2E2}" type="slidenum">
              <a:rPr lang="uk-UA" smtClean="0"/>
              <a:pPr/>
              <a:t>‹#›</a:t>
            </a:fld>
            <a:endParaRPr lang="uk-UA" dirty="0"/>
          </a:p>
        </p:txBody>
      </p:sp>
      <p:pic>
        <p:nvPicPr>
          <p:cNvPr id="9" name="Picture 8">
            <a:extLst>
              <a:ext uri="{FF2B5EF4-FFF2-40B4-BE49-F238E27FC236}">
                <a16:creationId xmlns:a16="http://schemas.microsoft.com/office/drawing/2014/main" id="{B26110B8-B9E5-4246-B47F-CD94B48C5BC1}"/>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86205511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_Bar Char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34440"/>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6" name="Picture 5">
            <a:extLst>
              <a:ext uri="{FF2B5EF4-FFF2-40B4-BE49-F238E27FC236}">
                <a16:creationId xmlns:a16="http://schemas.microsoft.com/office/drawing/2014/main" id="{02581A30-CC92-4726-A92B-33943355A586}"/>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3154423824"/>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lumn Char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396905"/>
            <a:ext cx="11277600" cy="693337"/>
          </a:xfrm>
        </p:spPr>
        <p:txBody>
          <a:bodyPr anchor="ctr"/>
          <a:lstStyle>
            <a:lvl1pPr algn="ctr">
              <a:defRPr sz="3200"/>
            </a:lvl1pPr>
          </a:lstStyle>
          <a:p>
            <a:r>
              <a:rPr lang="en-US" dirty="0"/>
              <a:t>Slide Title, Arial 32 pt.</a:t>
            </a:r>
          </a:p>
        </p:txBody>
      </p:sp>
      <p:sp>
        <p:nvSpPr>
          <p:cNvPr id="9" name="Text Placeholder 9"/>
          <p:cNvSpPr>
            <a:spLocks noGrp="1"/>
          </p:cNvSpPr>
          <p:nvPr>
            <p:ph type="body" sz="quarter" idx="28" hasCustomPrompt="1"/>
          </p:nvPr>
        </p:nvSpPr>
        <p:spPr>
          <a:xfrm>
            <a:off x="457200" y="1239801"/>
            <a:ext cx="11277600" cy="350838"/>
          </a:xfrm>
          <a:prstGeom prst="rect">
            <a:avLst/>
          </a:prstGeom>
        </p:spPr>
        <p:txBody>
          <a:bodyPr anchor="ctr">
            <a:noAutofit/>
          </a:bodyPr>
          <a:lstStyle>
            <a:lvl1pPr algn="ctr">
              <a:defRPr b="1">
                <a:solidFill>
                  <a:schemeClr val="tx1"/>
                </a:solidFill>
              </a:defRPr>
            </a:lvl1pPr>
          </a:lstStyle>
          <a:p>
            <a:pPr lvl="0"/>
            <a:r>
              <a:rPr lang="en-US" dirty="0"/>
              <a:t>Slide Subtitle, Arial 24 pt.</a:t>
            </a:r>
          </a:p>
        </p:txBody>
      </p:sp>
      <p:sp>
        <p:nvSpPr>
          <p:cNvPr id="4" name="Chart Placeholder 3"/>
          <p:cNvSpPr>
            <a:spLocks noGrp="1"/>
          </p:cNvSpPr>
          <p:nvPr>
            <p:ph type="chart" sz="quarter" idx="29"/>
          </p:nvPr>
        </p:nvSpPr>
        <p:spPr>
          <a:xfrm>
            <a:off x="1219200" y="2220913"/>
            <a:ext cx="9715500" cy="3727450"/>
          </a:xfrm>
          <a:prstGeom prst="rect">
            <a:avLst/>
          </a:prstGeom>
          <a:solidFill>
            <a:schemeClr val="tx2">
              <a:lumMod val="95000"/>
            </a:schemeClr>
          </a:solidFill>
        </p:spPr>
        <p:txBody>
          <a:bodyPr/>
          <a:lstStyle>
            <a:lvl1pPr algn="ctr">
              <a:defRPr sz="1400" b="0" i="0">
                <a:solidFill>
                  <a:srgbClr val="0B2338"/>
                </a:solidFill>
              </a:defRPr>
            </a:lvl1pPr>
          </a:lstStyle>
          <a:p>
            <a:r>
              <a:rPr lang="en-US" dirty="0"/>
              <a:t>Click icon to add chart</a:t>
            </a:r>
          </a:p>
        </p:txBody>
      </p:sp>
      <p:sp>
        <p:nvSpPr>
          <p:cNvPr id="2" name="Slide Number Placeholder 1"/>
          <p:cNvSpPr>
            <a:spLocks noGrp="1"/>
          </p:cNvSpPr>
          <p:nvPr>
            <p:ph type="sldNum" sz="quarter" idx="30"/>
          </p:nvPr>
        </p:nvSpPr>
        <p:spPr/>
        <p:txBody>
          <a:bodyPr/>
          <a:lstStyle/>
          <a:p>
            <a:fld id="{2F2F552B-1952-B44E-8CAB-5705F0ACD2E2}" type="slidenum">
              <a:rPr lang="uk-UA" smtClean="0"/>
              <a:pPr/>
              <a:t>‹#›</a:t>
            </a:fld>
            <a:endParaRPr lang="uk-UA" dirty="0"/>
          </a:p>
        </p:txBody>
      </p:sp>
      <p:pic>
        <p:nvPicPr>
          <p:cNvPr id="6" name="Picture 5">
            <a:extLst>
              <a:ext uri="{FF2B5EF4-FFF2-40B4-BE49-F238E27FC236}">
                <a16:creationId xmlns:a16="http://schemas.microsoft.com/office/drawing/2014/main" id="{29121966-19EA-4D11-9FC9-0C873119044C}"/>
              </a:ext>
            </a:extLst>
          </p:cNvPr>
          <p:cNvPicPr>
            <a:picLocks/>
          </p:cNvPicPr>
          <p:nvPr userDrawn="1"/>
        </p:nvPicPr>
        <p:blipFill>
          <a:blip r:embed="rId2"/>
          <a:stretch>
            <a:fillRect/>
          </a:stretch>
        </p:blipFill>
        <p:spPr>
          <a:xfrm>
            <a:off x="460374" y="6518444"/>
            <a:ext cx="557700" cy="154923"/>
          </a:xfrm>
          <a:prstGeom prst="rect">
            <a:avLst/>
          </a:prstGeom>
        </p:spPr>
      </p:pic>
    </p:spTree>
    <p:extLst>
      <p:ext uri="{BB962C8B-B14F-4D97-AF65-F5344CB8AC3E}">
        <p14:creationId xmlns:p14="http://schemas.microsoft.com/office/powerpoint/2010/main" val="4026684783"/>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meline Vertical_Short">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defRPr sz="3200"/>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p>
            <a:fld id="{2F2F552B-1952-B44E-8CAB-5705F0ACD2E2}" type="slidenum">
              <a:rPr lang="uk-UA" smtClean="0"/>
              <a:pPr/>
              <a:t>‹#›</a:t>
            </a:fld>
            <a:endParaRPr lang="uk-UA" dirty="0"/>
          </a:p>
        </p:txBody>
      </p:sp>
      <p:sp>
        <p:nvSpPr>
          <p:cNvPr id="7" name="Text Placeholder 11"/>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11" name="Text Placeholder 11"/>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2" name="Straight Connector 11"/>
          <p:cNvCxnSpPr/>
          <p:nvPr userDrawn="1"/>
        </p:nvCxnSpPr>
        <p:spPr>
          <a:xfrm flipH="1">
            <a:off x="8492902" y="1469403"/>
            <a:ext cx="15740" cy="466344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Content Placeholder 12"/>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5" name="Text Placeholder 11"/>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2017</a:t>
            </a:r>
          </a:p>
        </p:txBody>
      </p:sp>
      <p:sp>
        <p:nvSpPr>
          <p:cNvPr id="16" name="Text Placeholder 11"/>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2016</a:t>
            </a:r>
          </a:p>
        </p:txBody>
      </p:sp>
      <p:sp>
        <p:nvSpPr>
          <p:cNvPr id="18" name="Text Placeholder 11"/>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9" name="Content Placeholder 12"/>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1" name="Content Placeholder 12"/>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3" name="Content Placeholder 12"/>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11"/>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6" name="Text Placeholder 11"/>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7" name="Text Placeholder 11"/>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30" name="Text Placeholder 14">
            <a:extLst>
              <a:ext uri="{FF2B5EF4-FFF2-40B4-BE49-F238E27FC236}">
                <a16:creationId xmlns:a16="http://schemas.microsoft.com/office/drawing/2014/main" id="{EFCD65FE-8E21-4D83-BA34-36B16ADDC6AD}"/>
              </a:ext>
            </a:extLst>
          </p:cNvPr>
          <p:cNvSpPr>
            <a:spLocks noGrp="1"/>
          </p:cNvSpPr>
          <p:nvPr>
            <p:ph type="body" sz="quarter" idx="12" hasCustomPrompt="1"/>
          </p:nvPr>
        </p:nvSpPr>
        <p:spPr>
          <a:xfrm>
            <a:off x="465111" y="1950142"/>
            <a:ext cx="5190417" cy="4264311"/>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pic>
        <p:nvPicPr>
          <p:cNvPr id="28" name="Picture 27">
            <a:extLst>
              <a:ext uri="{FF2B5EF4-FFF2-40B4-BE49-F238E27FC236}">
                <a16:creationId xmlns:a16="http://schemas.microsoft.com/office/drawing/2014/main" id="{EAF4907B-AB42-4085-A733-84543E3891E5}"/>
              </a:ext>
            </a:extLst>
          </p:cNvPr>
          <p:cNvPicPr>
            <a:picLocks/>
          </p:cNvPicPr>
          <p:nvPr userDrawn="1"/>
        </p:nvPicPr>
        <p:blipFill>
          <a:blip r:embed="rId2"/>
          <a:stretch>
            <a:fillRect/>
          </a:stretch>
        </p:blipFill>
        <p:spPr>
          <a:xfrm>
            <a:off x="460374" y="6518444"/>
            <a:ext cx="557700" cy="154923"/>
          </a:xfrm>
          <a:prstGeom prst="rect">
            <a:avLst/>
          </a:prstGeom>
        </p:spPr>
      </p:pic>
      <p:sp>
        <p:nvSpPr>
          <p:cNvPr id="31" name="Oval 30">
            <a:extLst>
              <a:ext uri="{FF2B5EF4-FFF2-40B4-BE49-F238E27FC236}">
                <a16:creationId xmlns:a16="http://schemas.microsoft.com/office/drawing/2014/main" id="{45221AF0-44E5-435A-A5F3-80703E0176B8}"/>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6D3DE4E3-7AB4-4F9F-A21F-5ABD1FBFD442}"/>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F65ACCE7-B0BD-4653-8D2D-FAC99EC5ABC7}"/>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200ABA0F-68A8-439D-9E59-6E822802F7B9}"/>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177781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meline Vertical_Extended 1">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nchor="ctr"/>
          <a:lstStyle>
            <a:lvl1pPr>
              <a:defRPr sz="3200"/>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524500" cy="350838"/>
          </a:xfrm>
          <a:prstGeom prst="rect">
            <a:avLst/>
          </a:prstGeom>
        </p:spPr>
        <p:txBody>
          <a:bodyPr anchor="ctr">
            <a:noAutofit/>
          </a:bodyPr>
          <a:lstStyle>
            <a:lvl1pPr>
              <a:defRPr b="1">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p>
            <a:fld id="{2F2F552B-1952-B44E-8CAB-5705F0ACD2E2}" type="slidenum">
              <a:rPr lang="uk-UA" smtClean="0"/>
              <a:pPr/>
              <a:t>‹#›</a:t>
            </a:fld>
            <a:endParaRPr lang="uk-UA" dirty="0"/>
          </a:p>
        </p:txBody>
      </p:sp>
      <p:sp>
        <p:nvSpPr>
          <p:cNvPr id="7" name="Text Placeholder 11"/>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11" name="Text Placeholder 11"/>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2" name="Straight Connector 11"/>
          <p:cNvCxnSpPr>
            <a:cxnSpLocks/>
          </p:cNvCxnSpPr>
          <p:nvPr userDrawn="1"/>
        </p:nvCxnSpPr>
        <p:spPr>
          <a:xfrm flipH="1">
            <a:off x="8497870" y="1469403"/>
            <a:ext cx="18642" cy="5523193"/>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Content Placeholder 12"/>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5" name="Text Placeholder 11"/>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2011</a:t>
            </a:r>
          </a:p>
        </p:txBody>
      </p:sp>
      <p:sp>
        <p:nvSpPr>
          <p:cNvPr id="16" name="Text Placeholder 11"/>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2010</a:t>
            </a:r>
          </a:p>
        </p:txBody>
      </p:sp>
      <p:sp>
        <p:nvSpPr>
          <p:cNvPr id="18" name="Text Placeholder 11"/>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9" name="Content Placeholder 12"/>
          <p:cNvSpPr>
            <a:spLocks noGrp="1"/>
          </p:cNvSpPr>
          <p:nvPr>
            <p:ph sz="quarter" idx="36"/>
          </p:nvPr>
        </p:nvSpPr>
        <p:spPr>
          <a:xfrm>
            <a:off x="7986918" y="5402375"/>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1" name="Content Placeholder 12"/>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3" name="Content Placeholder 12"/>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11"/>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2014</a:t>
            </a:r>
          </a:p>
        </p:txBody>
      </p:sp>
      <p:sp>
        <p:nvSpPr>
          <p:cNvPr id="26" name="Text Placeholder 11"/>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7" name="Text Placeholder 11"/>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2015</a:t>
            </a:r>
          </a:p>
        </p:txBody>
      </p:sp>
      <p:sp>
        <p:nvSpPr>
          <p:cNvPr id="30" name="Text Placeholder 11">
            <a:extLst>
              <a:ext uri="{FF2B5EF4-FFF2-40B4-BE49-F238E27FC236}">
                <a16:creationId xmlns:a16="http://schemas.microsoft.com/office/drawing/2014/main" id="{3B489350-C810-F747-8618-803CE32AB658}"/>
              </a:ext>
            </a:extLst>
          </p:cNvPr>
          <p:cNvSpPr>
            <a:spLocks noGrp="1"/>
          </p:cNvSpPr>
          <p:nvPr>
            <p:ph type="body" sz="quarter" idx="47" hasCustomPrompt="1"/>
          </p:nvPr>
        </p:nvSpPr>
        <p:spPr>
          <a:xfrm>
            <a:off x="9108811" y="3782139"/>
            <a:ext cx="2268913"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sp>
        <p:nvSpPr>
          <p:cNvPr id="31" name="Content Placeholder 12">
            <a:extLst>
              <a:ext uri="{FF2B5EF4-FFF2-40B4-BE49-F238E27FC236}">
                <a16:creationId xmlns:a16="http://schemas.microsoft.com/office/drawing/2014/main" id="{FFF08DC9-5516-C943-85E4-AF95CAA8B3CA}"/>
              </a:ext>
            </a:extLst>
          </p:cNvPr>
          <p:cNvSpPr>
            <a:spLocks noGrp="1"/>
          </p:cNvSpPr>
          <p:nvPr>
            <p:ph sz="quarter" idx="48"/>
          </p:nvPr>
        </p:nvSpPr>
        <p:spPr>
          <a:xfrm>
            <a:off x="8481942" y="3940632"/>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3" name="Text Placeholder 14">
            <a:extLst>
              <a:ext uri="{FF2B5EF4-FFF2-40B4-BE49-F238E27FC236}">
                <a16:creationId xmlns:a16="http://schemas.microsoft.com/office/drawing/2014/main" id="{C6163C09-67F3-46C5-86D7-A7A826259F2B}"/>
              </a:ext>
            </a:extLst>
          </p:cNvPr>
          <p:cNvSpPr>
            <a:spLocks noGrp="1"/>
          </p:cNvSpPr>
          <p:nvPr>
            <p:ph type="body" sz="quarter" idx="12" hasCustomPrompt="1"/>
          </p:nvPr>
        </p:nvSpPr>
        <p:spPr>
          <a:xfrm>
            <a:off x="465111" y="1947672"/>
            <a:ext cx="5190417" cy="4300728"/>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pic>
        <p:nvPicPr>
          <p:cNvPr id="28" name="Picture 27">
            <a:extLst>
              <a:ext uri="{FF2B5EF4-FFF2-40B4-BE49-F238E27FC236}">
                <a16:creationId xmlns:a16="http://schemas.microsoft.com/office/drawing/2014/main" id="{06614CE4-CA70-4BC9-9A09-C7D82F305081}"/>
              </a:ext>
            </a:extLst>
          </p:cNvPr>
          <p:cNvPicPr>
            <a:picLocks/>
          </p:cNvPicPr>
          <p:nvPr userDrawn="1"/>
        </p:nvPicPr>
        <p:blipFill>
          <a:blip r:embed="rId2"/>
          <a:stretch>
            <a:fillRect/>
          </a:stretch>
        </p:blipFill>
        <p:spPr>
          <a:xfrm>
            <a:off x="460374" y="6518444"/>
            <a:ext cx="557700" cy="154923"/>
          </a:xfrm>
          <a:prstGeom prst="rect">
            <a:avLst/>
          </a:prstGeom>
        </p:spPr>
      </p:pic>
      <p:sp>
        <p:nvSpPr>
          <p:cNvPr id="32" name="Oval 31">
            <a:extLst>
              <a:ext uri="{FF2B5EF4-FFF2-40B4-BE49-F238E27FC236}">
                <a16:creationId xmlns:a16="http://schemas.microsoft.com/office/drawing/2014/main" id="{4F3D3AA6-F496-48FD-B37C-CFD89D97114D}"/>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F021F34B-1160-4557-9863-AE5D2033D5DD}"/>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2785919-2DE5-4BD9-8676-3E37BEF19754}"/>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EE9DA351-B5CC-4C16-B498-9DA5317EC3DB}"/>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642910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meline Vertical_Extended 2">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65111" y="389583"/>
            <a:ext cx="7620000" cy="585216"/>
          </a:xfrm>
        </p:spPr>
        <p:txBody>
          <a:bodyPr anchor="ctr"/>
          <a:lstStyle>
            <a:lvl1pPr>
              <a:defRPr sz="3200"/>
            </a:lvl1pPr>
          </a:lstStyle>
          <a:p>
            <a:r>
              <a:rPr lang="en-US" dirty="0"/>
              <a:t>Slide Title, Arial 32 pt.</a:t>
            </a:r>
          </a:p>
        </p:txBody>
      </p:sp>
      <p:sp>
        <p:nvSpPr>
          <p:cNvPr id="10" name="Text Placeholder 9"/>
          <p:cNvSpPr>
            <a:spLocks noGrp="1"/>
          </p:cNvSpPr>
          <p:nvPr>
            <p:ph type="body" sz="quarter" idx="28" hasCustomPrompt="1"/>
          </p:nvPr>
        </p:nvSpPr>
        <p:spPr>
          <a:xfrm>
            <a:off x="457200" y="1243584"/>
            <a:ext cx="5602224" cy="350838"/>
          </a:xfrm>
          <a:prstGeom prst="rect">
            <a:avLst/>
          </a:prstGeom>
        </p:spPr>
        <p:txBody>
          <a:bodyPr anchor="ctr">
            <a:noAutofit/>
          </a:bodyPr>
          <a:lstStyle>
            <a:lvl1pPr>
              <a:defRPr b="1" baseline="0">
                <a:solidFill>
                  <a:schemeClr val="tx1"/>
                </a:solidFill>
              </a:defRPr>
            </a:lvl1pPr>
          </a:lstStyle>
          <a:p>
            <a:pPr lvl="0"/>
            <a:r>
              <a:rPr lang="en-US" dirty="0"/>
              <a:t>Slide Subtitle, Arial 24 pt.</a:t>
            </a:r>
          </a:p>
        </p:txBody>
      </p:sp>
      <p:sp>
        <p:nvSpPr>
          <p:cNvPr id="2" name="Slide Number Placeholder 1"/>
          <p:cNvSpPr>
            <a:spLocks noGrp="1"/>
          </p:cNvSpPr>
          <p:nvPr>
            <p:ph type="sldNum" sz="quarter" idx="29"/>
          </p:nvPr>
        </p:nvSpPr>
        <p:spPr/>
        <p:txBody>
          <a:bodyPr/>
          <a:lstStyle/>
          <a:p>
            <a:fld id="{2F2F552B-1952-B44E-8CAB-5705F0ACD2E2}" type="slidenum">
              <a:rPr lang="uk-UA" smtClean="0"/>
              <a:pPr/>
              <a:t>‹#›</a:t>
            </a:fld>
            <a:endParaRPr lang="uk-UA" dirty="0"/>
          </a:p>
        </p:txBody>
      </p:sp>
      <p:sp>
        <p:nvSpPr>
          <p:cNvPr id="7" name="Text Placeholder 11"/>
          <p:cNvSpPr>
            <a:spLocks noGrp="1"/>
          </p:cNvSpPr>
          <p:nvPr>
            <p:ph type="body" sz="quarter" idx="17" hasCustomPrompt="1"/>
          </p:nvPr>
        </p:nvSpPr>
        <p:spPr>
          <a:xfrm>
            <a:off x="9094635" y="1780163"/>
            <a:ext cx="2297266"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11" name="Text Placeholder 11"/>
          <p:cNvSpPr>
            <a:spLocks noGrp="1"/>
          </p:cNvSpPr>
          <p:nvPr>
            <p:ph type="body" sz="quarter" idx="18" hasCustomPrompt="1"/>
          </p:nvPr>
        </p:nvSpPr>
        <p:spPr>
          <a:xfrm>
            <a:off x="6172200" y="5245538"/>
            <a:ext cx="1714927" cy="762068"/>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cxnSp>
        <p:nvCxnSpPr>
          <p:cNvPr id="12" name="Straight Connector 11"/>
          <p:cNvCxnSpPr>
            <a:cxnSpLocks/>
          </p:cNvCxnSpPr>
          <p:nvPr userDrawn="1"/>
        </p:nvCxnSpPr>
        <p:spPr>
          <a:xfrm flipH="1">
            <a:off x="8500772" y="0"/>
            <a:ext cx="18288" cy="5998247"/>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Content Placeholder 12"/>
          <p:cNvSpPr>
            <a:spLocks noGrp="1"/>
          </p:cNvSpPr>
          <p:nvPr>
            <p:ph sz="quarter" idx="23"/>
          </p:nvPr>
        </p:nvSpPr>
        <p:spPr>
          <a:xfrm>
            <a:off x="8487858" y="1907761"/>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5" name="Text Placeholder 11"/>
          <p:cNvSpPr>
            <a:spLocks noGrp="1"/>
          </p:cNvSpPr>
          <p:nvPr>
            <p:ph type="body" sz="quarter" idx="30" hasCustomPrompt="1"/>
          </p:nvPr>
        </p:nvSpPr>
        <p:spPr>
          <a:xfrm>
            <a:off x="8738328" y="3257819"/>
            <a:ext cx="710472" cy="275858"/>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2017</a:t>
            </a:r>
          </a:p>
        </p:txBody>
      </p:sp>
      <p:sp>
        <p:nvSpPr>
          <p:cNvPr id="16" name="Text Placeholder 11"/>
          <p:cNvSpPr>
            <a:spLocks noGrp="1"/>
          </p:cNvSpPr>
          <p:nvPr>
            <p:ph type="body" sz="quarter" idx="31" hasCustomPrompt="1"/>
          </p:nvPr>
        </p:nvSpPr>
        <p:spPr>
          <a:xfrm>
            <a:off x="7569200" y="1803748"/>
            <a:ext cx="723450" cy="229851"/>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2016</a:t>
            </a:r>
          </a:p>
        </p:txBody>
      </p:sp>
      <p:sp>
        <p:nvSpPr>
          <p:cNvPr id="18" name="Text Placeholder 11"/>
          <p:cNvSpPr>
            <a:spLocks noGrp="1"/>
          </p:cNvSpPr>
          <p:nvPr>
            <p:ph type="body" sz="quarter" idx="35" hasCustomPrompt="1"/>
          </p:nvPr>
        </p:nvSpPr>
        <p:spPr>
          <a:xfrm>
            <a:off x="6172200" y="3203490"/>
            <a:ext cx="1714927" cy="731520"/>
          </a:xfrm>
          <a:prstGeom prst="rect">
            <a:avLst/>
          </a:prstGeom>
        </p:spPr>
        <p:txBody>
          <a:bodyPr lIns="0" rIns="0">
            <a:noAutofit/>
          </a:bodyPr>
          <a:lstStyle>
            <a:lvl1pPr marL="0" indent="0" algn="r">
              <a:lnSpc>
                <a:spcPct val="110000"/>
              </a:lnSpc>
              <a:buNone/>
              <a:defRPr sz="1800" b="0" i="0">
                <a:solidFill>
                  <a:schemeClr val="tx2"/>
                </a:solidFill>
                <a:latin typeface="Arial Regular" charset="0"/>
                <a:ea typeface="Arial Regular" charset="0"/>
                <a:cs typeface="Arial Regular" charset="0"/>
              </a:defRPr>
            </a:lvl1pPr>
            <a:lvl2pPr marL="9525" indent="0" algn="r">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a:t>
            </a:r>
          </a:p>
        </p:txBody>
      </p:sp>
      <p:sp>
        <p:nvSpPr>
          <p:cNvPr id="19" name="Content Placeholder 12"/>
          <p:cNvSpPr>
            <a:spLocks noGrp="1"/>
          </p:cNvSpPr>
          <p:nvPr>
            <p:ph sz="quarter" idx="36"/>
          </p:nvPr>
        </p:nvSpPr>
        <p:spPr>
          <a:xfrm>
            <a:off x="7986918" y="5402443"/>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1" name="Content Placeholder 12"/>
          <p:cNvSpPr>
            <a:spLocks noGrp="1"/>
          </p:cNvSpPr>
          <p:nvPr>
            <p:ph sz="quarter" idx="38"/>
          </p:nvPr>
        </p:nvSpPr>
        <p:spPr>
          <a:xfrm>
            <a:off x="7986918" y="3346405"/>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3" name="Content Placeholder 12"/>
          <p:cNvSpPr>
            <a:spLocks noGrp="1"/>
          </p:cNvSpPr>
          <p:nvPr>
            <p:ph sz="quarter" idx="40"/>
          </p:nvPr>
        </p:nvSpPr>
        <p:spPr>
          <a:xfrm>
            <a:off x="8487858" y="4545414"/>
            <a:ext cx="500940" cy="9144"/>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25" name="Text Placeholder 11"/>
          <p:cNvSpPr>
            <a:spLocks noGrp="1"/>
          </p:cNvSpPr>
          <p:nvPr>
            <p:ph type="body" sz="quarter" idx="43" hasCustomPrompt="1"/>
          </p:nvPr>
        </p:nvSpPr>
        <p:spPr>
          <a:xfrm>
            <a:off x="7569200" y="4428942"/>
            <a:ext cx="723450" cy="212222"/>
          </a:xfrm>
          <a:prstGeom prst="rect">
            <a:avLst/>
          </a:prstGeom>
        </p:spPr>
        <p:txBody>
          <a:bodyPr lIns="0" rIns="0" anchor="ctr">
            <a:noAutofit/>
          </a:bodyPr>
          <a:lstStyle>
            <a:lvl1pPr marL="0" indent="0" algn="r">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6" name="Text Placeholder 11"/>
          <p:cNvSpPr>
            <a:spLocks noGrp="1"/>
          </p:cNvSpPr>
          <p:nvPr>
            <p:ph type="body" sz="quarter" idx="44" hasCustomPrompt="1"/>
          </p:nvPr>
        </p:nvSpPr>
        <p:spPr>
          <a:xfrm>
            <a:off x="9094634" y="4422905"/>
            <a:ext cx="2268913" cy="731520"/>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Maecenas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p>
        </p:txBody>
      </p:sp>
      <p:sp>
        <p:nvSpPr>
          <p:cNvPr id="27" name="Text Placeholder 11"/>
          <p:cNvSpPr>
            <a:spLocks noGrp="1"/>
          </p:cNvSpPr>
          <p:nvPr>
            <p:ph type="body" sz="quarter" idx="45" hasCustomPrompt="1"/>
          </p:nvPr>
        </p:nvSpPr>
        <p:spPr>
          <a:xfrm>
            <a:off x="8738328" y="5291009"/>
            <a:ext cx="710472" cy="221230"/>
          </a:xfrm>
          <a:prstGeom prst="rect">
            <a:avLst/>
          </a:prstGeom>
        </p:spPr>
        <p:txBody>
          <a:bodyPr lIns="0" anchor="ctr">
            <a:noAutofit/>
          </a:bodyPr>
          <a:lstStyle>
            <a:lvl1pPr marL="0" indent="0">
              <a:buNone/>
              <a:defRPr sz="18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29" name="Text Placeholder 11">
            <a:extLst>
              <a:ext uri="{FF2B5EF4-FFF2-40B4-BE49-F238E27FC236}">
                <a16:creationId xmlns:a16="http://schemas.microsoft.com/office/drawing/2014/main" id="{B1CC5B96-EADC-144C-B345-5D69DE7E13BC}"/>
              </a:ext>
            </a:extLst>
          </p:cNvPr>
          <p:cNvSpPr>
            <a:spLocks noGrp="1"/>
          </p:cNvSpPr>
          <p:nvPr>
            <p:ph type="body" sz="quarter" idx="47" hasCustomPrompt="1"/>
          </p:nvPr>
        </p:nvSpPr>
        <p:spPr>
          <a:xfrm>
            <a:off x="9108811" y="3782139"/>
            <a:ext cx="2268913"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sp>
        <p:nvSpPr>
          <p:cNvPr id="30" name="Content Placeholder 12">
            <a:extLst>
              <a:ext uri="{FF2B5EF4-FFF2-40B4-BE49-F238E27FC236}">
                <a16:creationId xmlns:a16="http://schemas.microsoft.com/office/drawing/2014/main" id="{36F3249E-7F49-2146-8A31-74BE6B6932AB}"/>
              </a:ext>
            </a:extLst>
          </p:cNvPr>
          <p:cNvSpPr>
            <a:spLocks noGrp="1"/>
          </p:cNvSpPr>
          <p:nvPr>
            <p:ph sz="quarter" idx="48"/>
          </p:nvPr>
        </p:nvSpPr>
        <p:spPr>
          <a:xfrm>
            <a:off x="8481942" y="3940632"/>
            <a:ext cx="500940" cy="9144"/>
          </a:xfrm>
          <a:prstGeom prst="rect">
            <a:avLst/>
          </a:prstGeom>
          <a:solidFill>
            <a:schemeClr val="tx2"/>
          </a:solidFill>
        </p:spPr>
        <p:txBody>
          <a:bodyPr>
            <a:normAutofit/>
          </a:bodyPr>
          <a:lstStyle>
            <a:lvl1pPr>
              <a:defRPr sz="100">
                <a:solidFill>
                  <a:schemeClr val="tx2"/>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33" name="Text Placeholder 14">
            <a:extLst>
              <a:ext uri="{FF2B5EF4-FFF2-40B4-BE49-F238E27FC236}">
                <a16:creationId xmlns:a16="http://schemas.microsoft.com/office/drawing/2014/main" id="{9A045578-08BA-467F-A528-43EAFE62D5B6}"/>
              </a:ext>
            </a:extLst>
          </p:cNvPr>
          <p:cNvSpPr>
            <a:spLocks noGrp="1"/>
          </p:cNvSpPr>
          <p:nvPr>
            <p:ph type="body" sz="quarter" idx="12" hasCustomPrompt="1"/>
          </p:nvPr>
        </p:nvSpPr>
        <p:spPr>
          <a:xfrm>
            <a:off x="456019" y="1947672"/>
            <a:ext cx="5190417" cy="4300728"/>
          </a:xfrm>
          <a:prstGeom prst="rect">
            <a:avLst/>
          </a:prstGeom>
        </p:spPr>
        <p:txBody>
          <a:bodyPr>
            <a:noAutofit/>
          </a:bodyPr>
          <a:lstStyle>
            <a:lvl5pPr marL="1097280" indent="-292608">
              <a:buFont typeface="Courier New" charset="0"/>
              <a:buChar char="o"/>
              <a:defRPr/>
            </a:lvl5pPr>
          </a:lstStyle>
          <a:p>
            <a:pPr lvl="1"/>
            <a:r>
              <a:rPr lang="en-US" dirty="0"/>
              <a:t>Second level lorem ipsum dolor sit </a:t>
            </a:r>
            <a:r>
              <a:rPr lang="en-US" dirty="0" err="1"/>
              <a:t>amet</a:t>
            </a:r>
            <a:r>
              <a:rPr lang="en-US" dirty="0"/>
              <a:t>, </a:t>
            </a:r>
            <a:r>
              <a:rPr lang="en-US" dirty="0" err="1"/>
              <a:t>consectetuer</a:t>
            </a:r>
            <a:r>
              <a:rPr lang="en-US" dirty="0"/>
              <a:t> </a:t>
            </a:r>
            <a:r>
              <a:rPr lang="en-US" dirty="0" err="1"/>
              <a:t>adipiscing</a:t>
            </a:r>
            <a:r>
              <a:rPr lang="en-US" dirty="0"/>
              <a:t> </a:t>
            </a:r>
            <a:r>
              <a:rPr lang="en-US" dirty="0" err="1"/>
              <a:t>elit</a:t>
            </a:r>
            <a:r>
              <a:rPr lang="en-US" dirty="0"/>
              <a:t>, sed diam </a:t>
            </a:r>
            <a:r>
              <a:rPr lang="en-US" dirty="0" err="1"/>
              <a:t>nonummy</a:t>
            </a:r>
            <a:r>
              <a:rPr lang="en-US" dirty="0"/>
              <a:t> </a:t>
            </a:r>
            <a:r>
              <a:rPr lang="en-US" dirty="0" err="1"/>
              <a:t>nibh</a:t>
            </a:r>
            <a:r>
              <a:rPr lang="en-US" dirty="0"/>
              <a:t> </a:t>
            </a:r>
            <a:r>
              <a:rPr lang="en-US" dirty="0" err="1"/>
              <a:t>euismod</a:t>
            </a:r>
            <a:r>
              <a:rPr lang="en-US" dirty="0"/>
              <a:t> </a:t>
            </a:r>
            <a:r>
              <a:rPr lang="en-US" dirty="0" err="1"/>
              <a:t>tincidunt</a:t>
            </a:r>
            <a:r>
              <a:rPr lang="en-US" dirty="0"/>
              <a:t> </a:t>
            </a:r>
            <a:r>
              <a:rPr lang="en-US" dirty="0" err="1"/>
              <a:t>ut</a:t>
            </a:r>
            <a:r>
              <a:rPr lang="en-US" dirty="0"/>
              <a:t> </a:t>
            </a:r>
            <a:r>
              <a:rPr lang="en-US" dirty="0" err="1"/>
              <a:t>laoreet</a:t>
            </a:r>
            <a:r>
              <a:rPr lang="en-US" dirty="0"/>
              <a:t> dolore magna </a:t>
            </a:r>
            <a:r>
              <a:rPr lang="en-US" dirty="0" err="1"/>
              <a:t>aliquam</a:t>
            </a:r>
            <a:r>
              <a:rPr lang="en-US" dirty="0"/>
              <a:t> </a:t>
            </a:r>
            <a:r>
              <a:rPr lang="en-US" dirty="0" err="1"/>
              <a:t>erat</a:t>
            </a:r>
            <a:r>
              <a:rPr lang="en-US" dirty="0"/>
              <a:t> </a:t>
            </a:r>
            <a:r>
              <a:rPr lang="en-US" dirty="0" err="1"/>
              <a:t>volutpat</a:t>
            </a:r>
            <a:r>
              <a:rPr lang="en-US" dirty="0"/>
              <a:t>. Ut </a:t>
            </a:r>
            <a:r>
              <a:rPr lang="en-US" dirty="0" err="1"/>
              <a:t>wisi</a:t>
            </a:r>
            <a:r>
              <a:rPr lang="en-US" dirty="0"/>
              <a: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a:t>
            </a:r>
            <a:r>
              <a:rPr lang="en-US" dirty="0" err="1"/>
              <a:t>exerci</a:t>
            </a:r>
            <a:r>
              <a:rPr lang="en-US" dirty="0"/>
              <a:t> </a:t>
            </a:r>
          </a:p>
          <a:p>
            <a:pPr lvl="2"/>
            <a:r>
              <a:rPr lang="en-US" dirty="0"/>
              <a:t>Third level</a:t>
            </a:r>
          </a:p>
          <a:p>
            <a:pPr lvl="3"/>
            <a:r>
              <a:rPr lang="en-US" dirty="0"/>
              <a:t>Fourth level</a:t>
            </a:r>
          </a:p>
          <a:p>
            <a:pPr lvl="4"/>
            <a:r>
              <a:rPr lang="en-US" dirty="0"/>
              <a:t>Fifth level</a:t>
            </a:r>
          </a:p>
        </p:txBody>
      </p:sp>
      <p:pic>
        <p:nvPicPr>
          <p:cNvPr id="28" name="Picture 27">
            <a:extLst>
              <a:ext uri="{FF2B5EF4-FFF2-40B4-BE49-F238E27FC236}">
                <a16:creationId xmlns:a16="http://schemas.microsoft.com/office/drawing/2014/main" id="{8CE55179-E9D2-43F4-AFF0-971EB8B01535}"/>
              </a:ext>
            </a:extLst>
          </p:cNvPr>
          <p:cNvPicPr>
            <a:picLocks/>
          </p:cNvPicPr>
          <p:nvPr userDrawn="1"/>
        </p:nvPicPr>
        <p:blipFill>
          <a:blip r:embed="rId2"/>
          <a:stretch>
            <a:fillRect/>
          </a:stretch>
        </p:blipFill>
        <p:spPr>
          <a:xfrm>
            <a:off x="460374" y="6518444"/>
            <a:ext cx="557700" cy="154923"/>
          </a:xfrm>
          <a:prstGeom prst="rect">
            <a:avLst/>
          </a:prstGeom>
        </p:spPr>
      </p:pic>
      <p:sp>
        <p:nvSpPr>
          <p:cNvPr id="32" name="Oval 31">
            <a:extLst>
              <a:ext uri="{FF2B5EF4-FFF2-40B4-BE49-F238E27FC236}">
                <a16:creationId xmlns:a16="http://schemas.microsoft.com/office/drawing/2014/main" id="{45880C37-78FE-4CF8-A2D1-9F2096A9AD86}"/>
              </a:ext>
            </a:extLst>
          </p:cNvPr>
          <p:cNvSpPr/>
          <p:nvPr userDrawn="1"/>
        </p:nvSpPr>
        <p:spPr>
          <a:xfrm>
            <a:off x="8403336" y="1828800"/>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319981EC-B700-40AA-9BBB-FC70A2A99716}"/>
              </a:ext>
            </a:extLst>
          </p:cNvPr>
          <p:cNvSpPr/>
          <p:nvPr userDrawn="1"/>
        </p:nvSpPr>
        <p:spPr>
          <a:xfrm>
            <a:off x="8403336" y="3239295"/>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856CBAE5-196B-4DE0-83DB-84C7B9E8C8AE}"/>
              </a:ext>
            </a:extLst>
          </p:cNvPr>
          <p:cNvSpPr/>
          <p:nvPr userDrawn="1"/>
        </p:nvSpPr>
        <p:spPr>
          <a:xfrm>
            <a:off x="8390658" y="444518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829236D2-34B2-470A-A875-2D451B66B602}"/>
              </a:ext>
            </a:extLst>
          </p:cNvPr>
          <p:cNvSpPr/>
          <p:nvPr userDrawn="1"/>
        </p:nvSpPr>
        <p:spPr>
          <a:xfrm>
            <a:off x="8390636" y="5300914"/>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380201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meline Horizontal">
    <p:spTree>
      <p:nvGrpSpPr>
        <p:cNvPr id="1" name=""/>
        <p:cNvGrpSpPr/>
        <p:nvPr/>
      </p:nvGrpSpPr>
      <p:grpSpPr>
        <a:xfrm>
          <a:off x="0" y="0"/>
          <a:ext cx="0" cy="0"/>
          <a:chOff x="0" y="0"/>
          <a:chExt cx="0" cy="0"/>
        </a:xfrm>
      </p:grpSpPr>
      <p:cxnSp>
        <p:nvCxnSpPr>
          <p:cNvPr id="24" name="Straight Connector 23"/>
          <p:cNvCxnSpPr/>
          <p:nvPr userDrawn="1"/>
        </p:nvCxnSpPr>
        <p:spPr>
          <a:xfrm>
            <a:off x="-51955" y="3319397"/>
            <a:ext cx="12297875" cy="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1"/>
          </p:nvPr>
        </p:nvSpPr>
        <p:spPr/>
        <p:txBody>
          <a:bodyPr/>
          <a:lstStyle/>
          <a:p>
            <a:fld id="{2F2F552B-1952-B44E-8CAB-5705F0ACD2E2}" type="slidenum">
              <a:rPr lang="uk-UA" smtClean="0"/>
              <a:pPr/>
              <a:t>‹#›</a:t>
            </a:fld>
            <a:endParaRPr lang="uk-UA" dirty="0"/>
          </a:p>
        </p:txBody>
      </p:sp>
      <p:sp>
        <p:nvSpPr>
          <p:cNvPr id="6" name="Text Placeholder 11"/>
          <p:cNvSpPr>
            <a:spLocks noGrp="1"/>
          </p:cNvSpPr>
          <p:nvPr>
            <p:ph type="body" sz="quarter" idx="16" hasCustomPrompt="1"/>
          </p:nvPr>
        </p:nvSpPr>
        <p:spPr>
          <a:xfrm>
            <a:off x="4924539" y="1079567"/>
            <a:ext cx="3502393" cy="832731"/>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a:t>
            </a:r>
            <a:r>
              <a:rPr lang="en-US" dirty="0" err="1"/>
              <a:t>Duis</a:t>
            </a:r>
            <a:r>
              <a:rPr lang="en-US" dirty="0"/>
              <a:t> </a:t>
            </a:r>
            <a:r>
              <a:rPr lang="en-US" dirty="0" err="1"/>
              <a:t>mollis</a:t>
            </a:r>
            <a:r>
              <a:rPr lang="en-US" dirty="0"/>
              <a:t>, </a:t>
            </a:r>
            <a:r>
              <a:rPr lang="en-US" dirty="0" err="1"/>
              <a:t>est</a:t>
            </a:r>
            <a:r>
              <a:rPr lang="en-US" dirty="0"/>
              <a:t> non.</a:t>
            </a:r>
          </a:p>
        </p:txBody>
      </p:sp>
      <p:sp>
        <p:nvSpPr>
          <p:cNvPr id="7" name="Text Placeholder 11"/>
          <p:cNvSpPr>
            <a:spLocks noGrp="1"/>
          </p:cNvSpPr>
          <p:nvPr>
            <p:ph type="body" sz="quarter" idx="17" hasCustomPrompt="1"/>
          </p:nvPr>
        </p:nvSpPr>
        <p:spPr>
          <a:xfrm>
            <a:off x="8207135" y="2052951"/>
            <a:ext cx="3169526" cy="785783"/>
          </a:xfrm>
          <a:prstGeom prst="rect">
            <a:avLst/>
          </a:prstGeom>
        </p:spPr>
        <p:txBody>
          <a:bodyPr lIns="0">
            <a:noAutofit/>
          </a:bodyPr>
          <a:lstStyle>
            <a:lvl1pPr marL="0" indent="0">
              <a:lnSpc>
                <a:spcPct val="110000"/>
              </a:lnSpc>
              <a:buNone/>
              <a:defRPr sz="1800" b="0" i="0" baseline="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non. </a:t>
            </a:r>
          </a:p>
        </p:txBody>
      </p:sp>
      <p:sp>
        <p:nvSpPr>
          <p:cNvPr id="8" name="Text Placeholder 11"/>
          <p:cNvSpPr>
            <a:spLocks noGrp="1"/>
          </p:cNvSpPr>
          <p:nvPr>
            <p:ph type="body" sz="quarter" idx="18" hasCustomPrompt="1"/>
          </p:nvPr>
        </p:nvSpPr>
        <p:spPr>
          <a:xfrm>
            <a:off x="2883148" y="4869873"/>
            <a:ext cx="3502393" cy="1008767"/>
          </a:xfrm>
          <a:prstGeom prst="rect">
            <a:avLst/>
          </a:prstGeom>
        </p:spPr>
        <p:txBody>
          <a:bodyPr l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Arial 18 pt. </a:t>
            </a:r>
            <a:r>
              <a:rPr lang="en-US" dirty="0" err="1"/>
              <a:t>maecenas</a:t>
            </a:r>
            <a:r>
              <a:rPr lang="en-US" dirty="0"/>
              <a:t> </a:t>
            </a:r>
            <a:r>
              <a:rPr lang="en-US" dirty="0" err="1"/>
              <a:t>sed</a:t>
            </a:r>
            <a:r>
              <a:rPr lang="en-US" dirty="0"/>
              <a:t> </a:t>
            </a:r>
            <a:r>
              <a:rPr lang="en-US" dirty="0" err="1"/>
              <a:t>diam</a:t>
            </a:r>
            <a:r>
              <a:rPr lang="en-US" dirty="0"/>
              <a:t> </a:t>
            </a:r>
            <a:r>
              <a:rPr lang="en-US" dirty="0" err="1"/>
              <a:t>eget</a:t>
            </a:r>
            <a:r>
              <a:rPr lang="en-US" dirty="0"/>
              <a:t> </a:t>
            </a:r>
            <a:r>
              <a:rPr lang="en-US" dirty="0" err="1"/>
              <a:t>risus</a:t>
            </a:r>
            <a:r>
              <a:rPr lang="en-US" dirty="0"/>
              <a:t> </a:t>
            </a:r>
            <a:r>
              <a:rPr lang="en-US" dirty="0" err="1"/>
              <a:t>varius</a:t>
            </a:r>
            <a:r>
              <a:rPr lang="en-US" dirty="0"/>
              <a:t> </a:t>
            </a:r>
            <a:r>
              <a:rPr lang="en-US" dirty="0" err="1"/>
              <a:t>blandit</a:t>
            </a:r>
            <a:r>
              <a:rPr lang="en-US" dirty="0"/>
              <a:t> sit </a:t>
            </a:r>
            <a:r>
              <a:rPr lang="en-US" dirty="0" err="1"/>
              <a:t>amet</a:t>
            </a:r>
            <a:r>
              <a:rPr lang="en-US" dirty="0"/>
              <a:t> non magna. </a:t>
            </a:r>
            <a:r>
              <a:rPr lang="en-US" dirty="0" err="1"/>
              <a:t>Duis</a:t>
            </a:r>
            <a:r>
              <a:rPr lang="en-US" dirty="0"/>
              <a:t> </a:t>
            </a:r>
            <a:r>
              <a:rPr lang="en-US" dirty="0" err="1"/>
              <a:t>mollis</a:t>
            </a:r>
            <a:r>
              <a:rPr lang="en-US" dirty="0"/>
              <a:t>, </a:t>
            </a:r>
            <a:r>
              <a:rPr lang="en-US" dirty="0" err="1"/>
              <a:t>est</a:t>
            </a:r>
            <a:r>
              <a:rPr lang="en-US" dirty="0"/>
              <a:t> non </a:t>
            </a:r>
            <a:r>
              <a:rPr lang="en-US" dirty="0" err="1"/>
              <a:t>commodo</a:t>
            </a:r>
            <a:r>
              <a:rPr lang="en-US" dirty="0"/>
              <a:t> </a:t>
            </a:r>
            <a:r>
              <a:rPr lang="en-US" dirty="0" err="1"/>
              <a:t>luctus</a:t>
            </a:r>
            <a:r>
              <a:rPr lang="en-US" dirty="0"/>
              <a:t>, nisi </a:t>
            </a:r>
            <a:r>
              <a:rPr lang="en-US" dirty="0" err="1"/>
              <a:t>erat</a:t>
            </a:r>
            <a:r>
              <a:rPr lang="en-US" dirty="0"/>
              <a:t>.</a:t>
            </a:r>
          </a:p>
        </p:txBody>
      </p:sp>
      <p:sp>
        <p:nvSpPr>
          <p:cNvPr id="11" name="Content Placeholder 12"/>
          <p:cNvSpPr>
            <a:spLocks noGrp="1"/>
          </p:cNvSpPr>
          <p:nvPr>
            <p:ph sz="quarter" idx="21"/>
          </p:nvPr>
        </p:nvSpPr>
        <p:spPr>
          <a:xfrm>
            <a:off x="4855492" y="1173805"/>
            <a:ext cx="9144" cy="2149690"/>
          </a:xfrm>
          <a:prstGeom prst="rect">
            <a:avLst/>
          </a:prstGeom>
          <a:solidFill>
            <a:schemeClr val="tx2"/>
          </a:solidFill>
        </p:spPr>
        <p:txBody>
          <a:bodyPr>
            <a:normAutofit/>
          </a:bodyPr>
          <a:lstStyle>
            <a:lvl1pPr>
              <a:defRPr sz="100">
                <a:solidFill>
                  <a:schemeClr val="tx1"/>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Click to edit Master text styles</a:t>
            </a:r>
          </a:p>
        </p:txBody>
      </p:sp>
      <p:sp>
        <p:nvSpPr>
          <p:cNvPr id="19" name="Text Placeholder 11"/>
          <p:cNvSpPr>
            <a:spLocks noGrp="1"/>
          </p:cNvSpPr>
          <p:nvPr>
            <p:ph type="body" sz="quarter" idx="29" hasCustomPrompt="1"/>
          </p:nvPr>
        </p:nvSpPr>
        <p:spPr>
          <a:xfrm>
            <a:off x="932867" y="3445093"/>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2018</a:t>
            </a:r>
          </a:p>
        </p:txBody>
      </p:sp>
      <p:sp>
        <p:nvSpPr>
          <p:cNvPr id="20" name="Text Placeholder 11"/>
          <p:cNvSpPr>
            <a:spLocks noGrp="1"/>
          </p:cNvSpPr>
          <p:nvPr>
            <p:ph type="body" sz="quarter" idx="30" hasCustomPrompt="1"/>
          </p:nvPr>
        </p:nvSpPr>
        <p:spPr>
          <a:xfrm>
            <a:off x="6985343" y="3460258"/>
            <a:ext cx="787056" cy="239981"/>
          </a:xfrm>
          <a:prstGeom prst="rect">
            <a:avLst/>
          </a:prstGeom>
        </p:spPr>
        <p:txBody>
          <a:bodyPr lIns="0" anchor="ctr">
            <a:noAutofit/>
          </a:bodyPr>
          <a:lstStyle>
            <a:lvl1pPr marL="0" indent="0">
              <a:buNone/>
              <a:defRPr sz="2000" b="1" i="0">
                <a:solidFill>
                  <a:schemeClr val="tx1"/>
                </a:solidFill>
                <a:latin typeface="Arial Regular" charset="0"/>
                <a:ea typeface="Arial Regular" charset="0"/>
                <a:cs typeface="Arial Regular"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2019</a:t>
            </a:r>
          </a:p>
        </p:txBody>
      </p:sp>
      <p:sp>
        <p:nvSpPr>
          <p:cNvPr id="21" name="Picture Placeholder 8"/>
          <p:cNvSpPr>
            <a:spLocks noGrp="1"/>
          </p:cNvSpPr>
          <p:nvPr>
            <p:ph type="pic" sz="quarter" idx="13" hasCustomPrompt="1"/>
          </p:nvPr>
        </p:nvSpPr>
        <p:spPr>
          <a:xfrm>
            <a:off x="473157" y="1065919"/>
            <a:ext cx="3672840" cy="1919124"/>
          </a:xfrm>
          <a:prstGeom prst="rect">
            <a:avLst/>
          </a:prstGeom>
          <a:solidFill>
            <a:schemeClr val="tx2">
              <a:lumMod val="95000"/>
            </a:schemeClr>
          </a:solidFill>
        </p:spPr>
        <p:txBody>
          <a:bodyPr tIns="91440" anchor="t">
            <a:normAutofit/>
          </a:bodyPr>
          <a:lstStyle>
            <a:lvl1pPr marL="0" indent="0" algn="ctr">
              <a:buNone/>
              <a:defRPr sz="1400" b="0" i="0" cap="none">
                <a:solidFill>
                  <a:srgbClr val="0B2338"/>
                </a:solidFill>
                <a:latin typeface="Arial Regular" charset="0"/>
                <a:ea typeface="Arial Regular" charset="0"/>
                <a:cs typeface="Arial Regular" charset="0"/>
              </a:defRPr>
            </a:lvl1pPr>
          </a:lstStyle>
          <a:p>
            <a:r>
              <a:rPr lang="en-US" dirty="0"/>
              <a:t>Drag photo to placeholder or click on icon to place photo from file.</a:t>
            </a:r>
          </a:p>
        </p:txBody>
      </p:sp>
      <p:sp>
        <p:nvSpPr>
          <p:cNvPr id="22" name="Picture Placeholder 8"/>
          <p:cNvSpPr>
            <a:spLocks noGrp="1"/>
          </p:cNvSpPr>
          <p:nvPr>
            <p:ph type="pic" sz="quarter" idx="31" hasCustomPrompt="1"/>
          </p:nvPr>
        </p:nvSpPr>
        <p:spPr>
          <a:xfrm>
            <a:off x="7772399" y="3972048"/>
            <a:ext cx="3624019" cy="1920240"/>
          </a:xfrm>
          <a:prstGeom prst="rect">
            <a:avLst/>
          </a:prstGeom>
          <a:solidFill>
            <a:schemeClr val="tx2">
              <a:lumMod val="95000"/>
            </a:schemeClr>
          </a:solidFill>
        </p:spPr>
        <p:txBody>
          <a:bodyPr tIns="91440" anchor="t">
            <a:normAutofit/>
          </a:bodyPr>
          <a:lstStyle>
            <a:lvl1pPr marL="0" indent="0" algn="ctr">
              <a:buNone/>
              <a:defRPr sz="1400" b="0" i="0" cap="none">
                <a:solidFill>
                  <a:srgbClr val="0B2338"/>
                </a:solidFill>
                <a:latin typeface="Arial Regular" charset="0"/>
                <a:ea typeface="Arial Regular" charset="0"/>
                <a:cs typeface="Arial Regular" charset="0"/>
              </a:defRPr>
            </a:lvl1pPr>
          </a:lstStyle>
          <a:p>
            <a:r>
              <a:rPr lang="en-US" dirty="0"/>
              <a:t>Drag photo to placeholder or click on icon to place photo from file.</a:t>
            </a:r>
          </a:p>
        </p:txBody>
      </p:sp>
      <p:sp>
        <p:nvSpPr>
          <p:cNvPr id="23" name="Picture Placeholder 8"/>
          <p:cNvSpPr>
            <a:spLocks noGrp="1"/>
          </p:cNvSpPr>
          <p:nvPr>
            <p:ph type="pic" sz="quarter" idx="32" hasCustomPrompt="1"/>
          </p:nvPr>
        </p:nvSpPr>
        <p:spPr>
          <a:xfrm>
            <a:off x="6849773" y="2056237"/>
            <a:ext cx="1189328" cy="991352"/>
          </a:xfrm>
          <a:prstGeom prst="rect">
            <a:avLst/>
          </a:prstGeom>
          <a:solidFill>
            <a:schemeClr val="tx2">
              <a:lumMod val="95000"/>
            </a:schemeClr>
          </a:solidFill>
        </p:spPr>
        <p:txBody>
          <a:bodyPr tIns="91440" anchor="t">
            <a:normAutofit/>
          </a:bodyPr>
          <a:lstStyle>
            <a:lvl1pPr marL="0" indent="0" algn="ctr">
              <a:buFont typeface="Arial" charset="0"/>
              <a:buNone/>
              <a:defRPr sz="1000" b="0" i="0" cap="none">
                <a:solidFill>
                  <a:srgbClr val="0B2338"/>
                </a:solidFill>
                <a:latin typeface="Arial Regular" charset="0"/>
                <a:ea typeface="Arial Regular" charset="0"/>
                <a:cs typeface="Arial Regular" charset="0"/>
              </a:defRPr>
            </a:lvl1pPr>
          </a:lstStyle>
          <a:p>
            <a:r>
              <a:rPr lang="en-US" dirty="0"/>
              <a:t>Drag photo to placeholder or click on icon to place file from file.</a:t>
            </a:r>
          </a:p>
        </p:txBody>
      </p:sp>
      <p:sp>
        <p:nvSpPr>
          <p:cNvPr id="25" name="Text Placeholder 11">
            <a:extLst>
              <a:ext uri="{FF2B5EF4-FFF2-40B4-BE49-F238E27FC236}">
                <a16:creationId xmlns:a16="http://schemas.microsoft.com/office/drawing/2014/main" id="{9AB02D0F-3CC6-6245-8DB2-80D316CCD2D2}"/>
              </a:ext>
            </a:extLst>
          </p:cNvPr>
          <p:cNvSpPr>
            <a:spLocks noGrp="1"/>
          </p:cNvSpPr>
          <p:nvPr>
            <p:ph type="body" sz="quarter" idx="47" hasCustomPrompt="1"/>
          </p:nvPr>
        </p:nvSpPr>
        <p:spPr>
          <a:xfrm>
            <a:off x="5371994" y="3879379"/>
            <a:ext cx="2063127" cy="542494"/>
          </a:xfrm>
          <a:prstGeom prst="rect">
            <a:avLst/>
          </a:prstGeom>
        </p:spPr>
        <p:txBody>
          <a:bodyPr lIns="0" rIns="0">
            <a:noAutofit/>
          </a:bodyPr>
          <a:lstStyle>
            <a:lvl1pPr marL="0" indent="0">
              <a:lnSpc>
                <a:spcPct val="110000"/>
              </a:lnSpc>
              <a:buNone/>
              <a:defRPr sz="1800" b="0" i="0">
                <a:solidFill>
                  <a:schemeClr val="tx2"/>
                </a:solidFill>
                <a:latin typeface="Arial Regular" charset="0"/>
                <a:ea typeface="Arial Regular" charset="0"/>
                <a:cs typeface="Arial Regular" charset="0"/>
              </a:defRPr>
            </a:lvl1pPr>
            <a:lvl2pPr marL="9525" indent="0">
              <a:buNone/>
              <a:tabLst/>
              <a:defRPr sz="1800"/>
            </a:lvl2pPr>
            <a:lvl3pPr marL="914400" indent="0">
              <a:buNone/>
              <a:defRPr/>
            </a:lvl3pPr>
            <a:lvl4pPr marL="1371600" indent="0">
              <a:buNone/>
              <a:defRPr/>
            </a:lvl4pPr>
            <a:lvl5pPr marL="1828800" indent="0">
              <a:buNone/>
              <a:defRPr/>
            </a:lvl5pPr>
          </a:lstStyle>
          <a:p>
            <a:pPr lvl="1"/>
            <a:r>
              <a:rPr lang="en-US" dirty="0"/>
              <a:t>Secondary timeline event.</a:t>
            </a:r>
          </a:p>
        </p:txBody>
      </p:sp>
      <p:pic>
        <p:nvPicPr>
          <p:cNvPr id="26" name="Picture 25">
            <a:extLst>
              <a:ext uri="{FF2B5EF4-FFF2-40B4-BE49-F238E27FC236}">
                <a16:creationId xmlns:a16="http://schemas.microsoft.com/office/drawing/2014/main" id="{B081D806-57EA-4AF1-804A-82512300C1B8}"/>
              </a:ext>
            </a:extLst>
          </p:cNvPr>
          <p:cNvPicPr>
            <a:picLocks/>
          </p:cNvPicPr>
          <p:nvPr userDrawn="1"/>
        </p:nvPicPr>
        <p:blipFill>
          <a:blip r:embed="rId2"/>
          <a:stretch>
            <a:fillRect/>
          </a:stretch>
        </p:blipFill>
        <p:spPr>
          <a:xfrm>
            <a:off x="460374" y="6518444"/>
            <a:ext cx="557700" cy="154923"/>
          </a:xfrm>
          <a:prstGeom prst="rect">
            <a:avLst/>
          </a:prstGeom>
        </p:spPr>
      </p:pic>
      <p:sp>
        <p:nvSpPr>
          <p:cNvPr id="29" name="Text Placeholder 20">
            <a:extLst>
              <a:ext uri="{FF2B5EF4-FFF2-40B4-BE49-F238E27FC236}">
                <a16:creationId xmlns:a16="http://schemas.microsoft.com/office/drawing/2014/main" id="{184C264F-0E9F-491A-B9F1-689D83291E1F}"/>
              </a:ext>
            </a:extLst>
          </p:cNvPr>
          <p:cNvSpPr>
            <a:spLocks noGrp="1"/>
          </p:cNvSpPr>
          <p:nvPr>
            <p:ph type="body" sz="quarter" idx="24"/>
          </p:nvPr>
        </p:nvSpPr>
        <p:spPr>
          <a:xfrm>
            <a:off x="4735687" y="3202946"/>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Cl</a:t>
            </a:r>
          </a:p>
        </p:txBody>
      </p:sp>
      <p:sp>
        <p:nvSpPr>
          <p:cNvPr id="30" name="Oval 29">
            <a:extLst>
              <a:ext uri="{FF2B5EF4-FFF2-40B4-BE49-F238E27FC236}">
                <a16:creationId xmlns:a16="http://schemas.microsoft.com/office/drawing/2014/main" id="{C6D05E11-516A-48DD-915D-750404B133B4}"/>
              </a:ext>
            </a:extLst>
          </p:cNvPr>
          <p:cNvSpPr/>
          <p:nvPr userDrawn="1"/>
        </p:nvSpPr>
        <p:spPr>
          <a:xfrm>
            <a:off x="696997" y="3200856"/>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7184C83-DCBA-4EA4-865C-08BB84947FEB}"/>
              </a:ext>
            </a:extLst>
          </p:cNvPr>
          <p:cNvSpPr/>
          <p:nvPr userDrawn="1"/>
        </p:nvSpPr>
        <p:spPr>
          <a:xfrm>
            <a:off x="2647040" y="3205097"/>
            <a:ext cx="228600" cy="2286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D07D54D-1928-453C-A10F-D11DAE69D5F4}"/>
              </a:ext>
            </a:extLst>
          </p:cNvPr>
          <p:cNvSpPr/>
          <p:nvPr userDrawn="1"/>
        </p:nvSpPr>
        <p:spPr>
          <a:xfrm>
            <a:off x="2747520" y="3323495"/>
            <a:ext cx="9144" cy="280085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442A626-EA4A-412E-BA23-217FD25FF006}"/>
              </a:ext>
            </a:extLst>
          </p:cNvPr>
          <p:cNvSpPr/>
          <p:nvPr userDrawn="1"/>
        </p:nvSpPr>
        <p:spPr>
          <a:xfrm>
            <a:off x="805702" y="2985860"/>
            <a:ext cx="9144"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24DB29EC-A6A1-4B64-ABB7-A5081788F7FD}"/>
              </a:ext>
            </a:extLst>
          </p:cNvPr>
          <p:cNvSpPr/>
          <p:nvPr userDrawn="1"/>
        </p:nvSpPr>
        <p:spPr>
          <a:xfrm>
            <a:off x="8771202" y="3295436"/>
            <a:ext cx="9144" cy="64008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 Placeholder 20">
            <a:extLst>
              <a:ext uri="{FF2B5EF4-FFF2-40B4-BE49-F238E27FC236}">
                <a16:creationId xmlns:a16="http://schemas.microsoft.com/office/drawing/2014/main" id="{305A4E1B-C39C-40EC-B1B1-0EA162CF6134}"/>
              </a:ext>
            </a:extLst>
          </p:cNvPr>
          <p:cNvSpPr>
            <a:spLocks noGrp="1"/>
          </p:cNvSpPr>
          <p:nvPr>
            <p:ph type="body" sz="quarter" idx="46" hasCustomPrompt="1"/>
          </p:nvPr>
        </p:nvSpPr>
        <p:spPr>
          <a:xfrm>
            <a:off x="5242318" y="3233347"/>
            <a:ext cx="148090" cy="150176"/>
          </a:xfrm>
          <a:prstGeom prst="ellipse">
            <a:avLst/>
          </a:prstGeom>
          <a:solidFill>
            <a:schemeClr val="tx1"/>
          </a:solidFill>
        </p:spPr>
        <p:txBody>
          <a:bodyPr>
            <a:normAutofit/>
          </a:bodyPr>
          <a:lstStyle>
            <a:lvl1pPr>
              <a:defRPr sz="100" b="0" i="0">
                <a:solidFill>
                  <a:schemeClr val="accent4"/>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es</a:t>
            </a:r>
          </a:p>
        </p:txBody>
      </p:sp>
      <p:sp>
        <p:nvSpPr>
          <p:cNvPr id="36" name="Text Placeholder 20">
            <a:extLst>
              <a:ext uri="{FF2B5EF4-FFF2-40B4-BE49-F238E27FC236}">
                <a16:creationId xmlns:a16="http://schemas.microsoft.com/office/drawing/2014/main" id="{389C5EC8-26B5-4663-B314-DAAC656E7357}"/>
              </a:ext>
            </a:extLst>
          </p:cNvPr>
          <p:cNvSpPr>
            <a:spLocks noGrp="1"/>
          </p:cNvSpPr>
          <p:nvPr>
            <p:ph type="body" sz="quarter" idx="49"/>
          </p:nvPr>
        </p:nvSpPr>
        <p:spPr>
          <a:xfrm>
            <a:off x="6749141" y="321400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Cl</a:t>
            </a:r>
          </a:p>
        </p:txBody>
      </p:sp>
      <p:sp>
        <p:nvSpPr>
          <p:cNvPr id="37" name="Rectangle 36">
            <a:extLst>
              <a:ext uri="{FF2B5EF4-FFF2-40B4-BE49-F238E27FC236}">
                <a16:creationId xmlns:a16="http://schemas.microsoft.com/office/drawing/2014/main" id="{A6E3CE03-3EFE-4EAA-9C4F-718840AEC4F4}"/>
              </a:ext>
            </a:extLst>
          </p:cNvPr>
          <p:cNvSpPr/>
          <p:nvPr userDrawn="1"/>
        </p:nvSpPr>
        <p:spPr>
          <a:xfrm>
            <a:off x="6865399" y="3058930"/>
            <a:ext cx="9144" cy="2743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7405CF11-6079-4A46-9F66-36F69F7B6F4E}"/>
              </a:ext>
            </a:extLst>
          </p:cNvPr>
          <p:cNvSpPr/>
          <p:nvPr userDrawn="1"/>
        </p:nvSpPr>
        <p:spPr>
          <a:xfrm>
            <a:off x="4846984" y="1045413"/>
            <a:ext cx="9144" cy="21945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 Placeholder 20">
            <a:extLst>
              <a:ext uri="{FF2B5EF4-FFF2-40B4-BE49-F238E27FC236}">
                <a16:creationId xmlns:a16="http://schemas.microsoft.com/office/drawing/2014/main" id="{C22A85A3-DEB6-42BA-A2FF-9B8761594B09}"/>
              </a:ext>
            </a:extLst>
          </p:cNvPr>
          <p:cNvSpPr>
            <a:spLocks noGrp="1"/>
          </p:cNvSpPr>
          <p:nvPr>
            <p:ph type="body" sz="quarter" idx="50"/>
          </p:nvPr>
        </p:nvSpPr>
        <p:spPr>
          <a:xfrm>
            <a:off x="8666117" y="3205097"/>
            <a:ext cx="225425" cy="228600"/>
          </a:xfrm>
          <a:prstGeom prst="ellipse">
            <a:avLst/>
          </a:prstGeom>
          <a:solidFill>
            <a:schemeClr val="tx2"/>
          </a:solidFill>
        </p:spPr>
        <p:txBody>
          <a:bodyPr>
            <a:normAutofit/>
          </a:bodyPr>
          <a:lstStyle>
            <a:lvl1pPr>
              <a:defRPr sz="100" b="0" i="0">
                <a:solidFill>
                  <a:schemeClr val="tx2"/>
                </a:solidFill>
                <a:latin typeface="Arial Regular" charset="0"/>
                <a:ea typeface="Arial Regular" charset="0"/>
                <a:cs typeface="Arial Regular"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Cl</a:t>
            </a:r>
          </a:p>
        </p:txBody>
      </p:sp>
      <p:sp>
        <p:nvSpPr>
          <p:cNvPr id="40" name="Rectangle 39">
            <a:extLst>
              <a:ext uri="{FF2B5EF4-FFF2-40B4-BE49-F238E27FC236}">
                <a16:creationId xmlns:a16="http://schemas.microsoft.com/office/drawing/2014/main" id="{A09A23BD-AEBB-4BB6-A3F7-B35D4EECB94E}"/>
              </a:ext>
            </a:extLst>
          </p:cNvPr>
          <p:cNvSpPr/>
          <p:nvPr userDrawn="1"/>
        </p:nvSpPr>
        <p:spPr>
          <a:xfrm>
            <a:off x="5309023" y="3394815"/>
            <a:ext cx="9144" cy="1097280"/>
          </a:xfrm>
          <a:prstGeom prst="rect">
            <a:avLst/>
          </a:prstGeom>
          <a:solidFill>
            <a:srgbClr val="D4D3D4"/>
          </a:solidFill>
          <a:ln>
            <a:solidFill>
              <a:srgbClr val="D4D3D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286587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E3EA8C-78AF-48A7-A538-DDBFC2B390B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66116" y="4615356"/>
            <a:ext cx="355600" cy="288747"/>
          </a:xfrm>
          <a:prstGeom prst="rect">
            <a:avLst/>
          </a:prstGeom>
        </p:spPr>
      </p:pic>
      <p:pic>
        <p:nvPicPr>
          <p:cNvPr id="5" name="Picture 4">
            <a:extLst>
              <a:ext uri="{FF2B5EF4-FFF2-40B4-BE49-F238E27FC236}">
                <a16:creationId xmlns:a16="http://schemas.microsoft.com/office/drawing/2014/main" id="{555D9D0C-1FB8-436D-B167-7D9E3864B6B7}"/>
              </a:ext>
            </a:extLst>
          </p:cNvPr>
          <p:cNvPicPr>
            <a:picLocks noChangeAspect="1"/>
          </p:cNvPicPr>
          <p:nvPr userDrawn="1"/>
        </p:nvPicPr>
        <p:blipFill>
          <a:blip r:embed="rId3"/>
          <a:stretch>
            <a:fillRect/>
          </a:stretch>
        </p:blipFill>
        <p:spPr>
          <a:xfrm>
            <a:off x="432912" y="4993711"/>
            <a:ext cx="496482" cy="486327"/>
          </a:xfrm>
          <a:prstGeom prst="rect">
            <a:avLst/>
          </a:prstGeom>
        </p:spPr>
      </p:pic>
      <p:pic>
        <p:nvPicPr>
          <p:cNvPr id="6" name="Picture 5">
            <a:extLst>
              <a:ext uri="{FF2B5EF4-FFF2-40B4-BE49-F238E27FC236}">
                <a16:creationId xmlns:a16="http://schemas.microsoft.com/office/drawing/2014/main" id="{E3D3F905-A55F-4DFE-B71C-27C0AD701714}"/>
              </a:ext>
            </a:extLst>
          </p:cNvPr>
          <p:cNvPicPr>
            <a:picLocks noChangeAspect="1"/>
          </p:cNvPicPr>
          <p:nvPr userDrawn="1"/>
        </p:nvPicPr>
        <p:blipFill>
          <a:blip r:embed="rId4"/>
          <a:srcRect/>
          <a:stretch/>
        </p:blipFill>
        <p:spPr>
          <a:xfrm>
            <a:off x="7315200" y="5716007"/>
            <a:ext cx="4174376" cy="414204"/>
          </a:xfrm>
          <a:prstGeom prst="rect">
            <a:avLst/>
          </a:prstGeom>
        </p:spPr>
      </p:pic>
      <p:sp>
        <p:nvSpPr>
          <p:cNvPr id="7" name="Text Placeholder 9">
            <a:extLst>
              <a:ext uri="{FF2B5EF4-FFF2-40B4-BE49-F238E27FC236}">
                <a16:creationId xmlns:a16="http://schemas.microsoft.com/office/drawing/2014/main" id="{B473F95A-71DA-4E3E-9617-D9C1EF720A7A}"/>
              </a:ext>
            </a:extLst>
          </p:cNvPr>
          <p:cNvSpPr>
            <a:spLocks noGrp="1"/>
          </p:cNvSpPr>
          <p:nvPr>
            <p:ph type="body" sz="quarter" idx="12" hasCustomPrompt="1"/>
          </p:nvPr>
        </p:nvSpPr>
        <p:spPr>
          <a:xfrm>
            <a:off x="457200" y="3502152"/>
            <a:ext cx="6117336" cy="486327"/>
          </a:xfrm>
        </p:spPr>
        <p:txBody>
          <a:bodyPr/>
          <a:lstStyle>
            <a:lvl1pPr>
              <a:defRPr b="0"/>
            </a:lvl1pPr>
            <a:lvl2pPr>
              <a:defRPr/>
            </a:lvl2pPr>
            <a:lvl3pPr marL="0" indent="0">
              <a:buFontTx/>
              <a:buNone/>
              <a:defRPr/>
            </a:lvl3pPr>
            <a:lvl4pPr marL="346075" indent="0">
              <a:buFontTx/>
              <a:buNone/>
              <a:defRPr/>
            </a:lvl4pPr>
          </a:lstStyle>
          <a:p>
            <a:pPr lvl="0"/>
            <a:r>
              <a:rPr lang="en-US" dirty="0"/>
              <a:t>Name</a:t>
            </a:r>
          </a:p>
        </p:txBody>
      </p:sp>
      <p:sp>
        <p:nvSpPr>
          <p:cNvPr id="8" name="Text Placeholder 29">
            <a:extLst>
              <a:ext uri="{FF2B5EF4-FFF2-40B4-BE49-F238E27FC236}">
                <a16:creationId xmlns:a16="http://schemas.microsoft.com/office/drawing/2014/main" id="{27621E69-3136-412D-9F02-7617ED327F42}"/>
              </a:ext>
            </a:extLst>
          </p:cNvPr>
          <p:cNvSpPr>
            <a:spLocks noGrp="1"/>
          </p:cNvSpPr>
          <p:nvPr>
            <p:ph type="body" sz="quarter" idx="19" hasCustomPrompt="1"/>
          </p:nvPr>
        </p:nvSpPr>
        <p:spPr>
          <a:xfrm>
            <a:off x="1" y="-32656"/>
            <a:ext cx="10394950" cy="114935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Disclaimer: Presentation Option Only</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
        <p:nvSpPr>
          <p:cNvPr id="3" name="Text Placeholder 2">
            <a:extLst>
              <a:ext uri="{FF2B5EF4-FFF2-40B4-BE49-F238E27FC236}">
                <a16:creationId xmlns:a16="http://schemas.microsoft.com/office/drawing/2014/main" id="{BCBE1BCF-F049-4694-80D2-913C99FD72E1}"/>
              </a:ext>
            </a:extLst>
          </p:cNvPr>
          <p:cNvSpPr>
            <a:spLocks noGrp="1"/>
          </p:cNvSpPr>
          <p:nvPr>
            <p:ph type="body" sz="quarter" idx="20" hasCustomPrompt="1"/>
          </p:nvPr>
        </p:nvSpPr>
        <p:spPr>
          <a:xfrm>
            <a:off x="457200" y="4004767"/>
            <a:ext cx="6117336" cy="486327"/>
          </a:xfrm>
        </p:spPr>
        <p:txBody>
          <a:bodyPr/>
          <a:lstStyle>
            <a:lvl2pPr>
              <a:defRPr b="0"/>
            </a:lvl2pPr>
          </a:lstStyle>
          <a:p>
            <a:pPr lvl="1"/>
            <a:r>
              <a:rPr lang="en-US" dirty="0"/>
              <a:t>email@mitre.org</a:t>
            </a:r>
          </a:p>
        </p:txBody>
      </p:sp>
      <p:sp>
        <p:nvSpPr>
          <p:cNvPr id="10" name="Text Placeholder 9">
            <a:extLst>
              <a:ext uri="{FF2B5EF4-FFF2-40B4-BE49-F238E27FC236}">
                <a16:creationId xmlns:a16="http://schemas.microsoft.com/office/drawing/2014/main" id="{0D104053-087A-439B-AB7E-3D867AA16CF3}"/>
              </a:ext>
            </a:extLst>
          </p:cNvPr>
          <p:cNvSpPr>
            <a:spLocks noGrp="1"/>
          </p:cNvSpPr>
          <p:nvPr>
            <p:ph type="body" sz="quarter" idx="21" hasCustomPrompt="1"/>
          </p:nvPr>
        </p:nvSpPr>
        <p:spPr>
          <a:xfrm>
            <a:off x="929394" y="4510317"/>
            <a:ext cx="5645142" cy="485775"/>
          </a:xfrm>
        </p:spPr>
        <p:txBody>
          <a:bodyPr/>
          <a:lstStyle>
            <a:lvl2pPr>
              <a:defRPr b="0"/>
            </a:lvl2pPr>
          </a:lstStyle>
          <a:p>
            <a:pPr lvl="1"/>
            <a:r>
              <a:rPr lang="en-US" dirty="0"/>
              <a:t>@</a:t>
            </a:r>
            <a:r>
              <a:rPr lang="en-US" dirty="0" err="1"/>
              <a:t>TwitterHandle</a:t>
            </a:r>
            <a:endParaRPr lang="en-US" dirty="0"/>
          </a:p>
        </p:txBody>
      </p:sp>
      <p:sp>
        <p:nvSpPr>
          <p:cNvPr id="12" name="Text Placeholder 11">
            <a:extLst>
              <a:ext uri="{FF2B5EF4-FFF2-40B4-BE49-F238E27FC236}">
                <a16:creationId xmlns:a16="http://schemas.microsoft.com/office/drawing/2014/main" id="{77AD7FCA-DE2C-4CCC-8673-38B74D10C402}"/>
              </a:ext>
            </a:extLst>
          </p:cNvPr>
          <p:cNvSpPr>
            <a:spLocks noGrp="1"/>
          </p:cNvSpPr>
          <p:nvPr>
            <p:ph type="body" sz="quarter" idx="22" hasCustomPrompt="1"/>
          </p:nvPr>
        </p:nvSpPr>
        <p:spPr>
          <a:xfrm>
            <a:off x="929394" y="5063666"/>
            <a:ext cx="5647676" cy="511825"/>
          </a:xfrm>
        </p:spPr>
        <p:txBody>
          <a:bodyPr/>
          <a:lstStyle>
            <a:lvl2pPr>
              <a:defRPr b="0"/>
            </a:lvl2pPr>
          </a:lstStyle>
          <a:p>
            <a:pPr lvl="1"/>
            <a:r>
              <a:rPr lang="en-US" dirty="0"/>
              <a:t>linkedin.com/in/</a:t>
            </a:r>
            <a:r>
              <a:rPr lang="en-US" dirty="0" err="1"/>
              <a:t>firstnamelastname</a:t>
            </a:r>
            <a:endParaRPr lang="en-US" dirty="0"/>
          </a:p>
        </p:txBody>
      </p:sp>
    </p:spTree>
    <p:extLst>
      <p:ext uri="{BB962C8B-B14F-4D97-AF65-F5344CB8AC3E}">
        <p14:creationId xmlns:p14="http://schemas.microsoft.com/office/powerpoint/2010/main" val="271754291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Project_disclaimer_Navy">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A5A9BEE-33FC-4028-A95F-D2A7B8D4D3C1}"/>
              </a:ext>
            </a:extLst>
          </p:cNvPr>
          <p:cNvSpPr>
            <a:spLocks noGrp="1"/>
          </p:cNvSpPr>
          <p:nvPr>
            <p:ph type="body" sz="quarter" idx="12" hasCustomPrompt="1"/>
          </p:nvPr>
        </p:nvSpPr>
        <p:spPr>
          <a:xfrm>
            <a:off x="457200" y="3497263"/>
            <a:ext cx="4765675" cy="589995"/>
          </a:xfrm>
        </p:spPr>
        <p:txBody>
          <a:bodyPr/>
          <a:lstStyle>
            <a:lvl1pPr>
              <a:defRPr/>
            </a:lvl1pPr>
            <a:lvl2pPr>
              <a:defRPr/>
            </a:lvl2pPr>
          </a:lstStyle>
          <a:p>
            <a:pPr lvl="0"/>
            <a:r>
              <a:rPr lang="en-US" dirty="0"/>
              <a:t>Project Name</a:t>
            </a:r>
          </a:p>
        </p:txBody>
      </p:sp>
      <p:pic>
        <p:nvPicPr>
          <p:cNvPr id="3" name="Picture 2">
            <a:extLst>
              <a:ext uri="{FF2B5EF4-FFF2-40B4-BE49-F238E27FC236}">
                <a16:creationId xmlns:a16="http://schemas.microsoft.com/office/drawing/2014/main" id="{D6533CC0-0812-4E22-B6BB-A0C1CC7F5ACA}"/>
              </a:ext>
            </a:extLst>
          </p:cNvPr>
          <p:cNvPicPr>
            <a:picLocks noChangeAspect="1"/>
          </p:cNvPicPr>
          <p:nvPr userDrawn="1"/>
        </p:nvPicPr>
        <p:blipFill>
          <a:blip r:embed="rId2"/>
          <a:srcRect/>
          <a:stretch/>
        </p:blipFill>
        <p:spPr>
          <a:xfrm>
            <a:off x="7315200" y="5716007"/>
            <a:ext cx="4174376" cy="414204"/>
          </a:xfrm>
          <a:prstGeom prst="rect">
            <a:avLst/>
          </a:prstGeom>
        </p:spPr>
      </p:pic>
      <p:sp>
        <p:nvSpPr>
          <p:cNvPr id="8" name="Text Placeholder 6">
            <a:extLst>
              <a:ext uri="{FF2B5EF4-FFF2-40B4-BE49-F238E27FC236}">
                <a16:creationId xmlns:a16="http://schemas.microsoft.com/office/drawing/2014/main" id="{15C892AD-B5C2-4E9D-A06B-A6C82AAA048D}"/>
              </a:ext>
            </a:extLst>
          </p:cNvPr>
          <p:cNvSpPr>
            <a:spLocks noGrp="1"/>
          </p:cNvSpPr>
          <p:nvPr>
            <p:ph type="body" sz="quarter" idx="13" hasCustomPrompt="1"/>
          </p:nvPr>
        </p:nvSpPr>
        <p:spPr>
          <a:xfrm>
            <a:off x="143220" y="122237"/>
            <a:ext cx="11666481" cy="914400"/>
          </a:xfrm>
        </p:spPr>
        <p:txBody>
          <a:bodyPr/>
          <a:lstStyle>
            <a:lvl1pPr marL="0" marR="0" indent="0" algn="l" defTabSz="914400" rtl="0" eaLnBrk="1" fontAlgn="auto" latinLnBrk="0" hangingPunct="1">
              <a:lnSpc>
                <a:spcPct val="100000"/>
              </a:lnSpc>
              <a:spcBef>
                <a:spcPts val="600"/>
              </a:spcBef>
              <a:spcAft>
                <a:spcPts val="600"/>
              </a:spcAft>
              <a:buClrTx/>
              <a:buSzTx/>
              <a:buFont typeface="Arial"/>
              <a:buNone/>
              <a:tabLst/>
              <a:defRPr>
                <a:solidFill>
                  <a:srgbClr val="FFFF00"/>
                </a:solidFill>
              </a:defRPr>
            </a:lvl1pPr>
          </a:lstStyle>
          <a:p>
            <a:pPr marL="0" marR="0" lvl="0" indent="0" algn="l" defTabSz="914400" rtl="0" eaLnBrk="1" fontAlgn="auto" latinLnBrk="0" hangingPunct="1">
              <a:lnSpc>
                <a:spcPct val="100000"/>
              </a:lnSpc>
              <a:spcBef>
                <a:spcPts val="600"/>
              </a:spcBef>
              <a:spcAft>
                <a:spcPts val="600"/>
              </a:spcAft>
              <a:buClrTx/>
              <a:buSzTx/>
              <a:buFont typeface="Arial"/>
              <a:buNone/>
              <a:tabLst/>
              <a:defRPr/>
            </a:pPr>
            <a:r>
              <a:rPr lang="en-US" dirty="0"/>
              <a:t>Disclaimer: Presentation Option Only</a:t>
            </a:r>
            <a:br>
              <a:rPr lang="en-US" dirty="0"/>
            </a:br>
            <a:r>
              <a:rPr lang="en-US" dirty="0"/>
              <a:t>If needed, use this slide to add required contract or project information specific to your sponsor.</a:t>
            </a:r>
            <a:endParaRPr kumimoji="0" lang="en-US" altLang="en-US" sz="2400" b="1" i="0" u="none" strike="noStrike" cap="none" normalizeH="0" baseline="0" dirty="0">
              <a:ln>
                <a:noFill/>
              </a:ln>
              <a:solidFill>
                <a:schemeClr val="accent2"/>
              </a:solidFill>
              <a:effectLst/>
              <a:latin typeface="Arial" panose="020B0604020202020204" pitchFamily="34" charset="0"/>
            </a:endParaRPr>
          </a:p>
        </p:txBody>
      </p:sp>
      <p:sp>
        <p:nvSpPr>
          <p:cNvPr id="4" name="Text Placeholder 3">
            <a:extLst>
              <a:ext uri="{FF2B5EF4-FFF2-40B4-BE49-F238E27FC236}">
                <a16:creationId xmlns:a16="http://schemas.microsoft.com/office/drawing/2014/main" id="{57051AAF-6249-4F73-8776-E5F115F07B50}"/>
              </a:ext>
            </a:extLst>
          </p:cNvPr>
          <p:cNvSpPr>
            <a:spLocks noGrp="1"/>
          </p:cNvSpPr>
          <p:nvPr>
            <p:ph type="body" sz="quarter" idx="14" hasCustomPrompt="1"/>
          </p:nvPr>
        </p:nvSpPr>
        <p:spPr>
          <a:xfrm>
            <a:off x="457200" y="4125221"/>
            <a:ext cx="4765675" cy="589995"/>
          </a:xfrm>
        </p:spPr>
        <p:txBody>
          <a:bodyPr/>
          <a:lstStyle/>
          <a:p>
            <a:pPr lvl="0"/>
            <a:r>
              <a:rPr lang="en-US" dirty="0"/>
              <a:t>Project Number</a:t>
            </a:r>
          </a:p>
        </p:txBody>
      </p:sp>
      <p:sp>
        <p:nvSpPr>
          <p:cNvPr id="9" name="Text Placeholder 8">
            <a:extLst>
              <a:ext uri="{FF2B5EF4-FFF2-40B4-BE49-F238E27FC236}">
                <a16:creationId xmlns:a16="http://schemas.microsoft.com/office/drawing/2014/main" id="{E81EB0F6-AF25-4D65-BA70-6616444B8134}"/>
              </a:ext>
            </a:extLst>
          </p:cNvPr>
          <p:cNvSpPr>
            <a:spLocks noGrp="1"/>
          </p:cNvSpPr>
          <p:nvPr>
            <p:ph type="body" sz="quarter" idx="15" hasCustomPrompt="1"/>
          </p:nvPr>
        </p:nvSpPr>
        <p:spPr>
          <a:xfrm>
            <a:off x="457199" y="4736054"/>
            <a:ext cx="4765675" cy="590550"/>
          </a:xfrm>
        </p:spPr>
        <p:txBody>
          <a:bodyPr/>
          <a:lstStyle/>
          <a:p>
            <a:pPr lvl="0"/>
            <a:r>
              <a:rPr lang="en-US" dirty="0"/>
              <a:t>Disclaimer text</a:t>
            </a:r>
          </a:p>
        </p:txBody>
      </p:sp>
      <p:sp>
        <p:nvSpPr>
          <p:cNvPr id="11" name="Text Placeholder 10">
            <a:extLst>
              <a:ext uri="{FF2B5EF4-FFF2-40B4-BE49-F238E27FC236}">
                <a16:creationId xmlns:a16="http://schemas.microsoft.com/office/drawing/2014/main" id="{C3442EE8-2D01-457F-96E2-EB3DA9BD68CB}"/>
              </a:ext>
            </a:extLst>
          </p:cNvPr>
          <p:cNvSpPr>
            <a:spLocks noGrp="1"/>
          </p:cNvSpPr>
          <p:nvPr>
            <p:ph type="body" sz="quarter" idx="16" hasCustomPrompt="1"/>
          </p:nvPr>
        </p:nvSpPr>
        <p:spPr>
          <a:xfrm>
            <a:off x="457200" y="5331437"/>
            <a:ext cx="4765675" cy="611187"/>
          </a:xfrm>
        </p:spPr>
        <p:txBody>
          <a:bodyPr/>
          <a:lstStyle/>
          <a:p>
            <a:pPr lvl="1"/>
            <a:r>
              <a:rPr lang="en-US" dirty="0"/>
              <a:t>Additional text</a:t>
            </a:r>
          </a:p>
        </p:txBody>
      </p:sp>
    </p:spTree>
    <p:extLst>
      <p:ext uri="{BB962C8B-B14F-4D97-AF65-F5344CB8AC3E}">
        <p14:creationId xmlns:p14="http://schemas.microsoft.com/office/powerpoint/2010/main" val="1096427258"/>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005B9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7133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9.xml"/><Relationship Id="rId18" Type="http://schemas.openxmlformats.org/officeDocument/2006/relationships/slideLayout" Target="../slideLayouts/slideLayout44.xml"/><Relationship Id="rId26" Type="http://schemas.openxmlformats.org/officeDocument/2006/relationships/slideLayout" Target="../slideLayouts/slideLayout52.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34" Type="http://schemas.openxmlformats.org/officeDocument/2006/relationships/theme" Target="../theme/theme2.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5" Type="http://schemas.openxmlformats.org/officeDocument/2006/relationships/slideLayout" Target="../slideLayouts/slideLayout51.xml"/><Relationship Id="rId33" Type="http://schemas.openxmlformats.org/officeDocument/2006/relationships/slideLayout" Target="../slideLayouts/slideLayout59.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29" Type="http://schemas.openxmlformats.org/officeDocument/2006/relationships/slideLayout" Target="../slideLayouts/slideLayout55.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24" Type="http://schemas.openxmlformats.org/officeDocument/2006/relationships/slideLayout" Target="../slideLayouts/slideLayout50.xml"/><Relationship Id="rId32" Type="http://schemas.openxmlformats.org/officeDocument/2006/relationships/slideLayout" Target="../slideLayouts/slideLayout58.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23" Type="http://schemas.openxmlformats.org/officeDocument/2006/relationships/slideLayout" Target="../slideLayouts/slideLayout49.xml"/><Relationship Id="rId28" Type="http://schemas.openxmlformats.org/officeDocument/2006/relationships/slideLayout" Target="../slideLayouts/slideLayout54.xml"/><Relationship Id="rId10" Type="http://schemas.openxmlformats.org/officeDocument/2006/relationships/slideLayout" Target="../slideLayouts/slideLayout36.xml"/><Relationship Id="rId19" Type="http://schemas.openxmlformats.org/officeDocument/2006/relationships/slideLayout" Target="../slideLayouts/slideLayout45.xml"/><Relationship Id="rId31" Type="http://schemas.openxmlformats.org/officeDocument/2006/relationships/slideLayout" Target="../slideLayouts/slideLayout57.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slideLayout" Target="../slideLayouts/slideLayout48.xml"/><Relationship Id="rId27" Type="http://schemas.openxmlformats.org/officeDocument/2006/relationships/slideLayout" Target="../slideLayouts/slideLayout53.xml"/><Relationship Id="rId30" Type="http://schemas.openxmlformats.org/officeDocument/2006/relationships/slideLayout" Target="../slideLayouts/slideLayout56.xml"/><Relationship Id="rId8"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62.xml"/><Relationship Id="rId2" Type="http://schemas.openxmlformats.org/officeDocument/2006/relationships/slideLayout" Target="../slideLayouts/slideLayout61.xml"/><Relationship Id="rId1" Type="http://schemas.openxmlformats.org/officeDocument/2006/relationships/slideLayout" Target="../slideLayouts/slideLayout60.xml"/><Relationship Id="rId5" Type="http://schemas.openxmlformats.org/officeDocument/2006/relationships/theme" Target="../theme/theme3.xml"/><Relationship Id="rId4" Type="http://schemas.openxmlformats.org/officeDocument/2006/relationships/slideLayout" Target="../slideLayouts/slideLayout6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66.xml"/><Relationship Id="rId2" Type="http://schemas.openxmlformats.org/officeDocument/2006/relationships/slideLayout" Target="../slideLayouts/slideLayout65.xml"/><Relationship Id="rId1" Type="http://schemas.openxmlformats.org/officeDocument/2006/relationships/slideLayout" Target="../slideLayouts/slideLayout64.xml"/><Relationship Id="rId5" Type="http://schemas.openxmlformats.org/officeDocument/2006/relationships/theme" Target="../theme/theme4.xml"/><Relationship Id="rId4" Type="http://schemas.openxmlformats.org/officeDocument/2006/relationships/slideLayout" Target="../slideLayouts/slideLayout67.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 Type="http://schemas.openxmlformats.org/officeDocument/2006/relationships/slideLayout" Target="../slideLayouts/slideLayout70.xml"/><Relationship Id="rId21" Type="http://schemas.openxmlformats.org/officeDocument/2006/relationships/slideLayout" Target="../slideLayouts/slideLayout88.xml"/><Relationship Id="rId34" Type="http://schemas.openxmlformats.org/officeDocument/2006/relationships/slideLayout" Target="../slideLayouts/slideLayout101.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33" Type="http://schemas.openxmlformats.org/officeDocument/2006/relationships/slideLayout" Target="../slideLayouts/slideLayout100.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slideLayout" Target="../slideLayouts/slideLayout87.xml"/><Relationship Id="rId29" Type="http://schemas.openxmlformats.org/officeDocument/2006/relationships/slideLayout" Target="../slideLayouts/slideLayout96.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32" Type="http://schemas.openxmlformats.org/officeDocument/2006/relationships/slideLayout" Target="../slideLayouts/slideLayout99.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slideLayout" Target="../slideLayouts/slideLayout95.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31" Type="http://schemas.openxmlformats.org/officeDocument/2006/relationships/slideLayout" Target="../slideLayouts/slideLayout98.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 Id="rId30" Type="http://schemas.openxmlformats.org/officeDocument/2006/relationships/slideLayout" Target="../slideLayouts/slideLayout97.xml"/><Relationship Id="rId35" Type="http://schemas.openxmlformats.org/officeDocument/2006/relationships/theme" Target="../theme/theme5.xml"/><Relationship Id="rId8" Type="http://schemas.openxmlformats.org/officeDocument/2006/relationships/slideLayout" Target="../slideLayouts/slideLayout75.xml"/></Relationships>
</file>

<file path=ppt/slideMasters/_rels/slideMaster6.xml.rels><?xml version="1.0" encoding="UTF-8" standalone="yes"?>
<Relationships xmlns="http://schemas.openxmlformats.org/package/2006/relationships"><Relationship Id="rId13" Type="http://schemas.openxmlformats.org/officeDocument/2006/relationships/slideLayout" Target="../slideLayouts/slideLayout114.xml"/><Relationship Id="rId18" Type="http://schemas.openxmlformats.org/officeDocument/2006/relationships/slideLayout" Target="../slideLayouts/slideLayout119.xml"/><Relationship Id="rId26" Type="http://schemas.openxmlformats.org/officeDocument/2006/relationships/slideLayout" Target="../slideLayouts/slideLayout127.xml"/><Relationship Id="rId3" Type="http://schemas.openxmlformats.org/officeDocument/2006/relationships/slideLayout" Target="../slideLayouts/slideLayout104.xml"/><Relationship Id="rId21" Type="http://schemas.openxmlformats.org/officeDocument/2006/relationships/slideLayout" Target="../slideLayouts/slideLayout122.xml"/><Relationship Id="rId34" Type="http://schemas.openxmlformats.org/officeDocument/2006/relationships/slideLayout" Target="../slideLayouts/slideLayout135.xml"/><Relationship Id="rId7" Type="http://schemas.openxmlformats.org/officeDocument/2006/relationships/slideLayout" Target="../slideLayouts/slideLayout108.xml"/><Relationship Id="rId12" Type="http://schemas.openxmlformats.org/officeDocument/2006/relationships/slideLayout" Target="../slideLayouts/slideLayout113.xml"/><Relationship Id="rId17" Type="http://schemas.openxmlformats.org/officeDocument/2006/relationships/slideLayout" Target="../slideLayouts/slideLayout118.xml"/><Relationship Id="rId25" Type="http://schemas.openxmlformats.org/officeDocument/2006/relationships/slideLayout" Target="../slideLayouts/slideLayout126.xml"/><Relationship Id="rId33" Type="http://schemas.openxmlformats.org/officeDocument/2006/relationships/slideLayout" Target="../slideLayouts/slideLayout134.xml"/><Relationship Id="rId2" Type="http://schemas.openxmlformats.org/officeDocument/2006/relationships/slideLayout" Target="../slideLayouts/slideLayout103.xml"/><Relationship Id="rId16" Type="http://schemas.openxmlformats.org/officeDocument/2006/relationships/slideLayout" Target="../slideLayouts/slideLayout117.xml"/><Relationship Id="rId20" Type="http://schemas.openxmlformats.org/officeDocument/2006/relationships/slideLayout" Target="../slideLayouts/slideLayout121.xml"/><Relationship Id="rId29" Type="http://schemas.openxmlformats.org/officeDocument/2006/relationships/slideLayout" Target="../slideLayouts/slideLayout130.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24" Type="http://schemas.openxmlformats.org/officeDocument/2006/relationships/slideLayout" Target="../slideLayouts/slideLayout125.xml"/><Relationship Id="rId32" Type="http://schemas.openxmlformats.org/officeDocument/2006/relationships/slideLayout" Target="../slideLayouts/slideLayout133.xml"/><Relationship Id="rId5" Type="http://schemas.openxmlformats.org/officeDocument/2006/relationships/slideLayout" Target="../slideLayouts/slideLayout106.xml"/><Relationship Id="rId15" Type="http://schemas.openxmlformats.org/officeDocument/2006/relationships/slideLayout" Target="../slideLayouts/slideLayout116.xml"/><Relationship Id="rId23" Type="http://schemas.openxmlformats.org/officeDocument/2006/relationships/slideLayout" Target="../slideLayouts/slideLayout124.xml"/><Relationship Id="rId28" Type="http://schemas.openxmlformats.org/officeDocument/2006/relationships/slideLayout" Target="../slideLayouts/slideLayout129.xml"/><Relationship Id="rId10" Type="http://schemas.openxmlformats.org/officeDocument/2006/relationships/slideLayout" Target="../slideLayouts/slideLayout111.xml"/><Relationship Id="rId19" Type="http://schemas.openxmlformats.org/officeDocument/2006/relationships/slideLayout" Target="../slideLayouts/slideLayout120.xml"/><Relationship Id="rId31" Type="http://schemas.openxmlformats.org/officeDocument/2006/relationships/slideLayout" Target="../slideLayouts/slideLayout132.xml"/><Relationship Id="rId4" Type="http://schemas.openxmlformats.org/officeDocument/2006/relationships/slideLayout" Target="../slideLayouts/slideLayout105.xml"/><Relationship Id="rId9" Type="http://schemas.openxmlformats.org/officeDocument/2006/relationships/slideLayout" Target="../slideLayouts/slideLayout110.xml"/><Relationship Id="rId14" Type="http://schemas.openxmlformats.org/officeDocument/2006/relationships/slideLayout" Target="../slideLayouts/slideLayout115.xml"/><Relationship Id="rId22" Type="http://schemas.openxmlformats.org/officeDocument/2006/relationships/slideLayout" Target="../slideLayouts/slideLayout123.xml"/><Relationship Id="rId27" Type="http://schemas.openxmlformats.org/officeDocument/2006/relationships/slideLayout" Target="../slideLayouts/slideLayout128.xml"/><Relationship Id="rId30" Type="http://schemas.openxmlformats.org/officeDocument/2006/relationships/slideLayout" Target="../slideLayouts/slideLayout131.xml"/><Relationship Id="rId35" Type="http://schemas.openxmlformats.org/officeDocument/2006/relationships/theme" Target="../theme/theme6.xml"/><Relationship Id="rId8" Type="http://schemas.openxmlformats.org/officeDocument/2006/relationships/slideLayout" Target="../slideLayouts/slideLayout10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81000"/>
            <a:ext cx="11277600" cy="584775"/>
          </a:xfrm>
          <a:prstGeom prst="rect">
            <a:avLst/>
          </a:prstGeom>
        </p:spPr>
        <p:txBody>
          <a:bodyPr vert="horz" lIns="91440" tIns="45720" rIns="91440" bIns="45720" rtlCol="0" anchor="ctr" anchorCtr="0">
            <a:noAutofit/>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73E8C14A-20CD-D344-A1D8-47FECE9E998A}"/>
              </a:ext>
            </a:extLst>
          </p:cNvPr>
          <p:cNvSpPr>
            <a:spLocks noGrp="1"/>
          </p:cNvSpPr>
          <p:nvPr>
            <p:ph type="body" idx="1"/>
          </p:nvPr>
        </p:nvSpPr>
        <p:spPr>
          <a:xfrm>
            <a:off x="457200" y="1182445"/>
            <a:ext cx="11277600" cy="5047874"/>
          </a:xfrm>
          <a:prstGeom prst="rect">
            <a:avLst/>
          </a:prstGeom>
        </p:spPr>
        <p:txBody>
          <a:bodyPr vert="horz" lIns="91440" tIns="45720" rIns="91440" bIns="45720" rtlCol="0">
            <a:normAutofit/>
          </a:bodyPr>
          <a:lstStyle/>
          <a:p>
            <a:pPr lvl="0"/>
            <a:r>
              <a:rPr lang="en-US" dirty="0"/>
              <a:t>Arial 24 pt. Edit master text styles</a:t>
            </a:r>
          </a:p>
          <a:p>
            <a:pPr lvl="1"/>
            <a:r>
              <a:rPr lang="en-US" dirty="0"/>
              <a:t>Arial 24 PT. Second level</a:t>
            </a:r>
          </a:p>
          <a:p>
            <a:pPr lvl="2"/>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
        <p:nvSpPr>
          <p:cNvPr id="7" name="Slide Number Placeholder 6"/>
          <p:cNvSpPr>
            <a:spLocks noGrp="1"/>
          </p:cNvSpPr>
          <p:nvPr>
            <p:ph type="sldNum" sz="quarter" idx="4"/>
          </p:nvPr>
        </p:nvSpPr>
        <p:spPr>
          <a:xfrm>
            <a:off x="10934700" y="6487280"/>
            <a:ext cx="800100" cy="251853"/>
          </a:xfrm>
          <a:prstGeom prst="rect">
            <a:avLst/>
          </a:prstGeom>
        </p:spPr>
        <p:txBody>
          <a:bodyPr vert="horz" lIns="0" tIns="45720" rIns="0" bIns="45720" rtlCol="0" anchor="ctr"/>
          <a:lstStyle>
            <a:lvl1pPr marL="0" algn="r" defTabSz="914400" rtl="0" eaLnBrk="1" latinLnBrk="0" hangingPunct="1">
              <a:defRPr lang="en-US" sz="800" kern="1200" cap="all" baseline="0" smtClean="0">
                <a:solidFill>
                  <a:schemeClr val="tx2"/>
                </a:solidFill>
                <a:latin typeface="+mn-lt"/>
                <a:ea typeface="+mn-ea"/>
                <a:cs typeface="+mn-cs"/>
              </a:defRPr>
            </a:lvl1pPr>
          </a:lstStyle>
          <a:p>
            <a:fld id="{2F2F552B-1952-B44E-8CAB-5705F0ACD2E2}" type="slidenum">
              <a:rPr lang="uk-UA" smtClean="0"/>
              <a:pPr/>
              <a:t>‹#›</a:t>
            </a:fld>
            <a:endParaRPr lang="uk-UA" dirty="0"/>
          </a:p>
        </p:txBody>
      </p:sp>
      <p:sp>
        <p:nvSpPr>
          <p:cNvPr id="5" name="Footer Placeholder 8">
            <a:extLst>
              <a:ext uri="{FF2B5EF4-FFF2-40B4-BE49-F238E27FC236}">
                <a16:creationId xmlns:a16="http://schemas.microsoft.com/office/drawing/2014/main" id="{F82DF8D3-2BEA-4C2B-A83D-F7B226434259}"/>
              </a:ext>
            </a:extLst>
          </p:cNvPr>
          <p:cNvSpPr txBox="1">
            <a:spLocks/>
          </p:cNvSpPr>
          <p:nvPr userDrawn="1"/>
        </p:nvSpPr>
        <p:spPr>
          <a:xfrm>
            <a:off x="2275372" y="6569856"/>
            <a:ext cx="7655442" cy="33855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2020 THE MITRE CORPORATION. ALL RIGHTS RESERVED. Approved for Public Release. Distribution unlimited. Case number: 20-01999-1 </a:t>
            </a:r>
          </a:p>
          <a:p>
            <a:pPr lvl="0"/>
            <a:endParaRPr lang="en-US" dirty="0"/>
          </a:p>
        </p:txBody>
      </p:sp>
    </p:spTree>
    <p:extLst>
      <p:ext uri="{BB962C8B-B14F-4D97-AF65-F5344CB8AC3E}">
        <p14:creationId xmlns:p14="http://schemas.microsoft.com/office/powerpoint/2010/main" val="1858441892"/>
      </p:ext>
    </p:extLst>
  </p:cSld>
  <p:clrMap bg1="dk1" tx1="lt1" bg2="dk2" tx2="lt2" accent1="accent1" accent2="accent2" accent3="accent3" accent4="accent4" accent5="accent5" accent6="accent6" hlink="hlink" folHlink="folHlink"/>
  <p:sldLayoutIdLst>
    <p:sldLayoutId id="2147483886" r:id="rId1"/>
    <p:sldLayoutId id="2147483830" r:id="rId2"/>
    <p:sldLayoutId id="2147483776" r:id="rId3"/>
    <p:sldLayoutId id="2147483786" r:id="rId4"/>
    <p:sldLayoutId id="2147483787" r:id="rId5"/>
    <p:sldLayoutId id="2147483772" r:id="rId6"/>
    <p:sldLayoutId id="2147483773" r:id="rId7"/>
    <p:sldLayoutId id="2147483788" r:id="rId8"/>
    <p:sldLayoutId id="2147483825" r:id="rId9"/>
    <p:sldLayoutId id="2147483789" r:id="rId10"/>
    <p:sldLayoutId id="2147483781" r:id="rId11"/>
    <p:sldLayoutId id="2147483782" r:id="rId12"/>
    <p:sldLayoutId id="2147483777" r:id="rId13"/>
    <p:sldLayoutId id="2147483778" r:id="rId14"/>
    <p:sldLayoutId id="2147483884" r:id="rId15"/>
    <p:sldLayoutId id="2147483779" r:id="rId16"/>
    <p:sldLayoutId id="2147483780" r:id="rId17"/>
    <p:sldLayoutId id="2147483791" r:id="rId18"/>
    <p:sldLayoutId id="2147483794" r:id="rId19"/>
    <p:sldLayoutId id="2147483795" r:id="rId20"/>
    <p:sldLayoutId id="2147483771" r:id="rId21"/>
    <p:sldLayoutId id="2147483796" r:id="rId22"/>
    <p:sldLayoutId id="2147483824" r:id="rId23"/>
    <p:sldLayoutId id="2147483658" r:id="rId24"/>
    <p:sldLayoutId id="2147483783" r:id="rId25"/>
    <p:sldLayoutId id="2147483891" r:id="rId26"/>
  </p:sldLayoutIdLst>
  <p:hf hdr="0" ftr="0" dt="0"/>
  <p:txStyles>
    <p:titleStyle>
      <a:lvl1pPr algn="l" defTabSz="914400" rtl="0" eaLnBrk="1" latinLnBrk="0" hangingPunct="1">
        <a:lnSpc>
          <a:spcPct val="100000"/>
        </a:lnSpc>
        <a:spcBef>
          <a:spcPct val="0"/>
        </a:spcBef>
        <a:buNone/>
        <a:defRPr sz="3200" b="1" i="0" kern="1200" cap="none" baseline="0">
          <a:solidFill>
            <a:schemeClr val="tx2"/>
          </a:solidFill>
          <a:latin typeface="+mn-lt"/>
          <a:ea typeface="Arial Narrow" charset="0"/>
          <a:cs typeface="Arial Narrow" charset="0"/>
        </a:defRPr>
      </a:lvl1pPr>
    </p:titleStyle>
    <p:bodyStyle>
      <a:lvl1pPr marL="0" indent="0" algn="l" defTabSz="914400" rtl="0" eaLnBrk="1" latinLnBrk="0" hangingPunct="1">
        <a:lnSpc>
          <a:spcPct val="100000"/>
        </a:lnSpc>
        <a:spcBef>
          <a:spcPts val="600"/>
        </a:spcBef>
        <a:spcAft>
          <a:spcPts val="600"/>
        </a:spcAft>
        <a:buFont typeface="Arial"/>
        <a:buNone/>
        <a:defRPr sz="2400" b="1" i="0" kern="1200" cap="none" baseline="0">
          <a:solidFill>
            <a:schemeClr val="tx2"/>
          </a:solidFill>
          <a:latin typeface="+mn-lt"/>
          <a:ea typeface="Arial Narrow" charset="0"/>
          <a:cs typeface="Arial Narrow" charset="0"/>
        </a:defRPr>
      </a:lvl1pPr>
      <a:lvl2pPr marL="9525" indent="0" algn="l" defTabSz="914400" rtl="0" eaLnBrk="1" latinLnBrk="0" hangingPunct="1">
        <a:lnSpc>
          <a:spcPct val="10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100000"/>
        </a:lnSpc>
        <a:spcBef>
          <a:spcPts val="600"/>
        </a:spcBef>
        <a:spcAft>
          <a:spcPts val="600"/>
        </a:spcAft>
        <a:buClrTx/>
        <a:buSzPct val="110000"/>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100000"/>
        </a:lnSpc>
        <a:spcBef>
          <a:spcPts val="500"/>
        </a:spcBef>
        <a:spcAft>
          <a:spcPts val="600"/>
        </a:spcAft>
        <a:buClrTx/>
        <a:buSzPct val="110000"/>
        <a:buFont typeface="Wingdings" panose="05000000000000000000" pitchFamily="2" charset="2"/>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100000"/>
        </a:lnSpc>
        <a:spcBef>
          <a:spcPts val="600"/>
        </a:spcBef>
        <a:spcAft>
          <a:spcPts val="600"/>
        </a:spcAft>
        <a:buClrTx/>
        <a:buSzPct val="95000"/>
        <a:buFont typeface="Wingdings" panose="05000000000000000000" pitchFamily="2" charset="2"/>
        <a:buChar char="§"/>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100000"/>
        </a:lnSpc>
        <a:spcBef>
          <a:spcPts val="600"/>
        </a:spcBef>
        <a:spcAft>
          <a:spcPts val="600"/>
        </a:spcAft>
        <a:buClrTx/>
        <a:buSzPct val="110000"/>
        <a:buFont typeface="Wingdings" panose="05000000000000000000" pitchFamily="2" charset="2"/>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100000"/>
        </a:lnSpc>
        <a:spcBef>
          <a:spcPts val="500"/>
        </a:spcBef>
        <a:buFont typeface="Wingdings" panose="05000000000000000000" pitchFamily="2" charset="2"/>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36" userDrawn="1">
          <p15:clr>
            <a:srgbClr val="F26B43"/>
          </p15:clr>
        </p15:guide>
        <p15:guide id="2" pos="288" userDrawn="1">
          <p15:clr>
            <a:srgbClr val="F26B43"/>
          </p15:clr>
        </p15:guide>
        <p15:guide id="25" pos="7392" userDrawn="1">
          <p15:clr>
            <a:srgbClr val="F26B43"/>
          </p15:clr>
        </p15:guide>
        <p15:guide id="26" orient="horz" pos="3936" userDrawn="1">
          <p15:clr>
            <a:srgbClr val="F26B43"/>
          </p15:clr>
        </p15:guide>
        <p15:guide id="27" orient="horz" pos="240" userDrawn="1">
          <p15:clr>
            <a:srgbClr val="F26B43"/>
          </p15:clr>
        </p15:guide>
        <p15:guide id="28" orient="horz" pos="4248" userDrawn="1">
          <p15:clr>
            <a:srgbClr val="F26B43"/>
          </p15:clr>
        </p15:guide>
        <p15:guide id="29" pos="3840" userDrawn="1">
          <p15:clr>
            <a:srgbClr val="F26B43"/>
          </p15:clr>
        </p15:guide>
        <p15:guide id="30" orient="horz" pos="4200" userDrawn="1">
          <p15:clr>
            <a:srgbClr val="F26B43"/>
          </p15:clr>
        </p15:guide>
        <p15:guide id="31" orient="horz" pos="4128" userDrawn="1">
          <p15:clr>
            <a:srgbClr val="F26B43"/>
          </p15:clr>
        </p15:guide>
        <p15:guide id="32" orient="horz" pos="93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81000"/>
            <a:ext cx="11277600" cy="584775"/>
          </a:xfrm>
          <a:prstGeom prst="rect">
            <a:avLst/>
          </a:prstGeom>
        </p:spPr>
        <p:txBody>
          <a:bodyPr vert="horz" lIns="91440" tIns="45720" rIns="91440" bIns="45720" rtlCol="0" anchor="ctr" anchorCtr="0">
            <a:noAutofit/>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73E8C14A-20CD-D344-A1D8-47FECE9E998A}"/>
              </a:ext>
            </a:extLst>
          </p:cNvPr>
          <p:cNvSpPr>
            <a:spLocks noGrp="1"/>
          </p:cNvSpPr>
          <p:nvPr>
            <p:ph type="body" idx="1"/>
          </p:nvPr>
        </p:nvSpPr>
        <p:spPr>
          <a:xfrm>
            <a:off x="457200" y="1182445"/>
            <a:ext cx="11277600" cy="5047874"/>
          </a:xfrm>
          <a:prstGeom prst="rect">
            <a:avLst/>
          </a:prstGeom>
        </p:spPr>
        <p:txBody>
          <a:bodyPr vert="horz" lIns="91440" tIns="45720" rIns="91440" bIns="45720" rtlCol="0">
            <a:normAutofit/>
          </a:bodyPr>
          <a:lstStyle/>
          <a:p>
            <a:pPr lvl="0"/>
            <a:r>
              <a:rPr lang="en-US" dirty="0"/>
              <a:t>Arial 24 pt. Edit master text styles</a:t>
            </a:r>
          </a:p>
          <a:p>
            <a:pPr lvl="1"/>
            <a:r>
              <a:rPr lang="en-US" dirty="0"/>
              <a:t>Arial 24 PT. Second level</a:t>
            </a:r>
          </a:p>
          <a:p>
            <a:pPr lvl="2"/>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
        <p:nvSpPr>
          <p:cNvPr id="7" name="Slide Number Placeholder 6"/>
          <p:cNvSpPr>
            <a:spLocks noGrp="1"/>
          </p:cNvSpPr>
          <p:nvPr>
            <p:ph type="sldNum" sz="quarter" idx="4"/>
          </p:nvPr>
        </p:nvSpPr>
        <p:spPr>
          <a:xfrm>
            <a:off x="10934700" y="6487280"/>
            <a:ext cx="800100" cy="251853"/>
          </a:xfrm>
          <a:prstGeom prst="rect">
            <a:avLst/>
          </a:prstGeom>
        </p:spPr>
        <p:txBody>
          <a:bodyPr vert="horz" lIns="0" tIns="45720" rIns="0" bIns="45720" rtlCol="0" anchor="ctr"/>
          <a:lstStyle>
            <a:lvl1pPr marL="0" algn="r" defTabSz="914400" rtl="0" eaLnBrk="1" latinLnBrk="0" hangingPunct="1">
              <a:defRPr lang="en-US" sz="800" kern="1200" cap="all" baseline="0" smtClean="0">
                <a:solidFill>
                  <a:schemeClr val="tx2"/>
                </a:solidFill>
                <a:latin typeface="+mn-lt"/>
                <a:ea typeface="+mn-ea"/>
                <a:cs typeface="+mn-cs"/>
              </a:defRPr>
            </a:lvl1pPr>
          </a:lstStyle>
          <a:p>
            <a:fld id="{2F2F552B-1952-B44E-8CAB-5705F0ACD2E2}" type="slidenum">
              <a:rPr lang="uk-UA" smtClean="0"/>
              <a:pPr/>
              <a:t>‹#›</a:t>
            </a:fld>
            <a:endParaRPr lang="uk-UA" dirty="0"/>
          </a:p>
        </p:txBody>
      </p:sp>
      <p:sp>
        <p:nvSpPr>
          <p:cNvPr id="5" name="Footer Placeholder 8">
            <a:extLst>
              <a:ext uri="{FF2B5EF4-FFF2-40B4-BE49-F238E27FC236}">
                <a16:creationId xmlns:a16="http://schemas.microsoft.com/office/drawing/2014/main" id="{F82DF8D3-2BEA-4C2B-A83D-F7B226434259}"/>
              </a:ext>
            </a:extLst>
          </p:cNvPr>
          <p:cNvSpPr txBox="1">
            <a:spLocks/>
          </p:cNvSpPr>
          <p:nvPr userDrawn="1"/>
        </p:nvSpPr>
        <p:spPr>
          <a:xfrm>
            <a:off x="2222196" y="6570549"/>
            <a:ext cx="7783032"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Approved for Public Release. Distribution unlimited. Case number: 20-01999-1 </a:t>
            </a:r>
          </a:p>
        </p:txBody>
      </p:sp>
    </p:spTree>
    <p:extLst>
      <p:ext uri="{BB962C8B-B14F-4D97-AF65-F5344CB8AC3E}">
        <p14:creationId xmlns:p14="http://schemas.microsoft.com/office/powerpoint/2010/main" val="2325354955"/>
      </p:ext>
    </p:extLst>
  </p:cSld>
  <p:clrMap bg1="lt1" tx1="dk1" bg2="lt2" tx2="dk2" accent1="accent1" accent2="accent2" accent3="accent3" accent4="accent4" accent5="accent5" accent6="accent6" hlink="hlink" folHlink="folHlink"/>
  <p:sldLayoutIdLst>
    <p:sldLayoutId id="2147483885" r:id="rId1"/>
    <p:sldLayoutId id="2147483832" r:id="rId2"/>
    <p:sldLayoutId id="2147483834" r:id="rId3"/>
    <p:sldLayoutId id="2147483835" r:id="rId4"/>
    <p:sldLayoutId id="2147483836" r:id="rId5"/>
    <p:sldLayoutId id="2147483702" r:id="rId6"/>
    <p:sldLayoutId id="2147483838" r:id="rId7"/>
    <p:sldLayoutId id="2147483840" r:id="rId8"/>
    <p:sldLayoutId id="2147483842" r:id="rId9"/>
    <p:sldLayoutId id="2147483843" r:id="rId10"/>
    <p:sldLayoutId id="2147483846" r:id="rId11"/>
    <p:sldLayoutId id="2147483847" r:id="rId12"/>
    <p:sldLayoutId id="2147483850" r:id="rId13"/>
    <p:sldLayoutId id="2147483851" r:id="rId14"/>
    <p:sldLayoutId id="2147483853" r:id="rId15"/>
    <p:sldLayoutId id="2147483854" r:id="rId16"/>
    <p:sldLayoutId id="2147483855" r:id="rId17"/>
    <p:sldLayoutId id="2147483856" r:id="rId18"/>
    <p:sldLayoutId id="2147483857" r:id="rId19"/>
    <p:sldLayoutId id="2147483858" r:id="rId20"/>
    <p:sldLayoutId id="2147483860" r:id="rId21"/>
    <p:sldLayoutId id="2147483862" r:id="rId22"/>
    <p:sldLayoutId id="2147483864" r:id="rId23"/>
    <p:sldLayoutId id="2147483866" r:id="rId24"/>
    <p:sldLayoutId id="2147483868" r:id="rId25"/>
    <p:sldLayoutId id="2147483870" r:id="rId26"/>
    <p:sldLayoutId id="2147483871" r:id="rId27"/>
    <p:sldLayoutId id="2147483872" r:id="rId28"/>
    <p:sldLayoutId id="2147483873" r:id="rId29"/>
    <p:sldLayoutId id="2147483878" r:id="rId30"/>
    <p:sldLayoutId id="2147483880" r:id="rId31"/>
    <p:sldLayoutId id="2147483883" r:id="rId32"/>
    <p:sldLayoutId id="2147483888" r:id="rId33"/>
  </p:sldLayoutIdLst>
  <p:hf hdr="0" ftr="0" dt="0"/>
  <p:txStyles>
    <p:titleStyle>
      <a:lvl1pPr algn="l" defTabSz="914400" rtl="0" eaLnBrk="1" latinLnBrk="0" hangingPunct="1">
        <a:lnSpc>
          <a:spcPct val="100000"/>
        </a:lnSpc>
        <a:spcBef>
          <a:spcPct val="0"/>
        </a:spcBef>
        <a:buNone/>
        <a:defRPr sz="3200" b="1" i="0" kern="1200" cap="none" baseline="0">
          <a:solidFill>
            <a:schemeClr val="tx2"/>
          </a:solidFill>
          <a:latin typeface="+mn-lt"/>
          <a:ea typeface="Arial Narrow" charset="0"/>
          <a:cs typeface="Arial Narrow" charset="0"/>
        </a:defRPr>
      </a:lvl1pPr>
    </p:titleStyle>
    <p:bodyStyle>
      <a:lvl1pPr marL="0" indent="0" algn="l" defTabSz="914400" rtl="0" eaLnBrk="1" latinLnBrk="0" hangingPunct="1">
        <a:lnSpc>
          <a:spcPct val="100000"/>
        </a:lnSpc>
        <a:spcBef>
          <a:spcPts val="600"/>
        </a:spcBef>
        <a:spcAft>
          <a:spcPts val="600"/>
        </a:spcAft>
        <a:buFont typeface="Arial"/>
        <a:buNone/>
        <a:defRPr sz="2400" b="1" i="0" kern="1200" cap="none" baseline="0">
          <a:solidFill>
            <a:schemeClr val="tx2"/>
          </a:solidFill>
          <a:latin typeface="+mn-lt"/>
          <a:ea typeface="Arial Narrow" charset="0"/>
          <a:cs typeface="Arial Narrow" charset="0"/>
        </a:defRPr>
      </a:lvl1pPr>
      <a:lvl2pPr marL="9525" indent="0" algn="l" defTabSz="914400" rtl="0" eaLnBrk="1" latinLnBrk="0" hangingPunct="1">
        <a:lnSpc>
          <a:spcPct val="10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100000"/>
        </a:lnSpc>
        <a:spcBef>
          <a:spcPts val="600"/>
        </a:spcBef>
        <a:spcAft>
          <a:spcPts val="600"/>
        </a:spcAft>
        <a:buClrTx/>
        <a:buSzPct val="110000"/>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100000"/>
        </a:lnSpc>
        <a:spcBef>
          <a:spcPts val="500"/>
        </a:spcBef>
        <a:spcAft>
          <a:spcPts val="600"/>
        </a:spcAft>
        <a:buClrTx/>
        <a:buSzPct val="110000"/>
        <a:buFont typeface="Wingdings" panose="05000000000000000000" pitchFamily="2" charset="2"/>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100000"/>
        </a:lnSpc>
        <a:spcBef>
          <a:spcPts val="600"/>
        </a:spcBef>
        <a:spcAft>
          <a:spcPts val="600"/>
        </a:spcAft>
        <a:buClrTx/>
        <a:buSzPct val="95000"/>
        <a:buFont typeface="Wingdings" panose="05000000000000000000" pitchFamily="2" charset="2"/>
        <a:buChar char="§"/>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100000"/>
        </a:lnSpc>
        <a:spcBef>
          <a:spcPts val="600"/>
        </a:spcBef>
        <a:spcAft>
          <a:spcPts val="600"/>
        </a:spcAft>
        <a:buClrTx/>
        <a:buSzPct val="110000"/>
        <a:buFont typeface="Wingdings" panose="05000000000000000000" pitchFamily="2" charset="2"/>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100000"/>
        </a:lnSpc>
        <a:spcBef>
          <a:spcPts val="500"/>
        </a:spcBef>
        <a:buFont typeface="Wingdings" panose="05000000000000000000" pitchFamily="2" charset="2"/>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36">
          <p15:clr>
            <a:srgbClr val="F26B43"/>
          </p15:clr>
        </p15:guide>
        <p15:guide id="2" pos="288">
          <p15:clr>
            <a:srgbClr val="F26B43"/>
          </p15:clr>
        </p15:guide>
        <p15:guide id="25" pos="7392">
          <p15:clr>
            <a:srgbClr val="F26B43"/>
          </p15:clr>
        </p15:guide>
        <p15:guide id="26" orient="horz" pos="3936">
          <p15:clr>
            <a:srgbClr val="F26B43"/>
          </p15:clr>
        </p15:guide>
        <p15:guide id="27" orient="horz" pos="240">
          <p15:clr>
            <a:srgbClr val="F26B43"/>
          </p15:clr>
        </p15:guide>
        <p15:guide id="28" orient="horz" pos="4248">
          <p15:clr>
            <a:srgbClr val="F26B43"/>
          </p15:clr>
        </p15:guide>
        <p15:guide id="29" pos="3840">
          <p15:clr>
            <a:srgbClr val="F26B43"/>
          </p15:clr>
        </p15:guide>
        <p15:guide id="30" orient="horz" pos="4200">
          <p15:clr>
            <a:srgbClr val="F26B43"/>
          </p15:clr>
        </p15:guide>
        <p15:guide id="31" orient="horz" pos="4128">
          <p15:clr>
            <a:srgbClr val="F26B43"/>
          </p15:clr>
        </p15:guide>
        <p15:guide id="32" orient="horz" pos="93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81000"/>
            <a:ext cx="11277600" cy="584775"/>
          </a:xfrm>
          <a:prstGeom prst="rect">
            <a:avLst/>
          </a:prstGeom>
        </p:spPr>
        <p:txBody>
          <a:bodyPr vert="horz" lIns="91440" tIns="45720" rIns="91440" bIns="45720" rtlCol="0" anchor="ctr" anchorCtr="0">
            <a:noAutofit/>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73E8C14A-20CD-D344-A1D8-47FECE9E998A}"/>
              </a:ext>
            </a:extLst>
          </p:cNvPr>
          <p:cNvSpPr>
            <a:spLocks noGrp="1"/>
          </p:cNvSpPr>
          <p:nvPr>
            <p:ph type="body" idx="1"/>
          </p:nvPr>
        </p:nvSpPr>
        <p:spPr>
          <a:xfrm>
            <a:off x="457200" y="1182445"/>
            <a:ext cx="11277600" cy="5047874"/>
          </a:xfrm>
          <a:prstGeom prst="rect">
            <a:avLst/>
          </a:prstGeom>
        </p:spPr>
        <p:txBody>
          <a:bodyPr vert="horz" lIns="91440" tIns="45720" rIns="91440" bIns="45720" rtlCol="0">
            <a:normAutofit/>
          </a:bodyPr>
          <a:lstStyle/>
          <a:p>
            <a:pPr lvl="0"/>
            <a:r>
              <a:rPr lang="en-US" dirty="0"/>
              <a:t>Arial 24 pt. Edit master text styles</a:t>
            </a:r>
          </a:p>
          <a:p>
            <a:pPr lvl="1"/>
            <a:r>
              <a:rPr lang="en-US" dirty="0"/>
              <a:t>Arial 24 PT. Second level</a:t>
            </a:r>
          </a:p>
          <a:p>
            <a:pPr lvl="2"/>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
        <p:nvSpPr>
          <p:cNvPr id="7" name="Slide Number Placeholder 6"/>
          <p:cNvSpPr>
            <a:spLocks noGrp="1"/>
          </p:cNvSpPr>
          <p:nvPr>
            <p:ph type="sldNum" sz="quarter" idx="4"/>
          </p:nvPr>
        </p:nvSpPr>
        <p:spPr>
          <a:xfrm>
            <a:off x="10934700" y="6487280"/>
            <a:ext cx="800100" cy="251853"/>
          </a:xfrm>
          <a:prstGeom prst="rect">
            <a:avLst/>
          </a:prstGeom>
        </p:spPr>
        <p:txBody>
          <a:bodyPr vert="horz" lIns="0" tIns="45720" rIns="0" bIns="45720" rtlCol="0" anchor="ctr"/>
          <a:lstStyle>
            <a:lvl1pPr marL="0" algn="r" defTabSz="914400" rtl="0" eaLnBrk="1" latinLnBrk="0" hangingPunct="1">
              <a:defRPr lang="en-US" sz="800" kern="1200" cap="all" baseline="0" smtClean="0">
                <a:solidFill>
                  <a:schemeClr val="tx2"/>
                </a:solidFill>
                <a:latin typeface="+mn-lt"/>
                <a:ea typeface="+mn-ea"/>
                <a:cs typeface="+mn-cs"/>
              </a:defRPr>
            </a:lvl1pPr>
          </a:lstStyle>
          <a:p>
            <a:fld id="{2F2F552B-1952-B44E-8CAB-5705F0ACD2E2}" type="slidenum">
              <a:rPr lang="uk-UA" smtClean="0"/>
              <a:pPr/>
              <a:t>‹#›</a:t>
            </a:fld>
            <a:endParaRPr lang="uk-UA" dirty="0"/>
          </a:p>
        </p:txBody>
      </p:sp>
      <p:sp>
        <p:nvSpPr>
          <p:cNvPr id="5" name="Footer Placeholder 8">
            <a:extLst>
              <a:ext uri="{FF2B5EF4-FFF2-40B4-BE49-F238E27FC236}">
                <a16:creationId xmlns:a16="http://schemas.microsoft.com/office/drawing/2014/main" id="{F82DF8D3-2BEA-4C2B-A83D-F7B226434259}"/>
              </a:ext>
            </a:extLst>
          </p:cNvPr>
          <p:cNvSpPr txBox="1">
            <a:spLocks/>
          </p:cNvSpPr>
          <p:nvPr userDrawn="1"/>
        </p:nvSpPr>
        <p:spPr>
          <a:xfrm>
            <a:off x="2328527" y="6622197"/>
            <a:ext cx="7538483"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Approved for Public Release. Distribution unlimited. Case number: 20-01999-1 </a:t>
            </a:r>
          </a:p>
        </p:txBody>
      </p:sp>
    </p:spTree>
    <p:extLst>
      <p:ext uri="{BB962C8B-B14F-4D97-AF65-F5344CB8AC3E}">
        <p14:creationId xmlns:p14="http://schemas.microsoft.com/office/powerpoint/2010/main" val="2922449556"/>
      </p:ext>
    </p:extLst>
  </p:cSld>
  <p:clrMap bg1="dk1" tx1="lt1" bg2="dk2" tx2="lt2" accent1="accent1" accent2="accent2" accent3="accent3" accent4="accent4" accent5="accent5" accent6="accent6" hlink="hlink" folHlink="folHlink"/>
  <p:sldLayoutIdLst>
    <p:sldLayoutId id="2147483820" r:id="rId1"/>
    <p:sldLayoutId id="2147483821" r:id="rId2"/>
    <p:sldLayoutId id="2147483827" r:id="rId3"/>
    <p:sldLayoutId id="2147483828" r:id="rId4"/>
  </p:sldLayoutIdLst>
  <p:hf hdr="0" ftr="0" dt="0"/>
  <p:txStyles>
    <p:titleStyle>
      <a:lvl1pPr algn="l" defTabSz="914400" rtl="0" eaLnBrk="1" latinLnBrk="0" hangingPunct="1">
        <a:lnSpc>
          <a:spcPct val="100000"/>
        </a:lnSpc>
        <a:spcBef>
          <a:spcPct val="0"/>
        </a:spcBef>
        <a:buNone/>
        <a:defRPr sz="3200" b="1" i="0" kern="1200" cap="none" baseline="0">
          <a:solidFill>
            <a:schemeClr val="tx2"/>
          </a:solidFill>
          <a:latin typeface="+mn-lt"/>
          <a:ea typeface="Arial Narrow" charset="0"/>
          <a:cs typeface="Arial Narrow" charset="0"/>
        </a:defRPr>
      </a:lvl1pPr>
    </p:titleStyle>
    <p:bodyStyle>
      <a:lvl1pPr marL="342900" indent="-342900" algn="l" defTabSz="914400" rtl="0" eaLnBrk="1" latinLnBrk="0" hangingPunct="1">
        <a:lnSpc>
          <a:spcPct val="100000"/>
        </a:lnSpc>
        <a:spcBef>
          <a:spcPts val="600"/>
        </a:spcBef>
        <a:spcAft>
          <a:spcPts val="600"/>
        </a:spcAft>
        <a:buFont typeface="Wingdings" panose="05000000000000000000" pitchFamily="2" charset="2"/>
        <a:buChar char="§"/>
        <a:defRPr sz="2400" b="1" i="0" kern="1200" cap="none" baseline="0">
          <a:solidFill>
            <a:schemeClr val="tx2"/>
          </a:solidFill>
          <a:latin typeface="+mn-lt"/>
          <a:ea typeface="Arial Narrow" charset="0"/>
          <a:cs typeface="Arial Narrow" charset="0"/>
        </a:defRPr>
      </a:lvl1pPr>
      <a:lvl2pPr marL="352425" indent="-342900" algn="l" defTabSz="914400" rtl="0" eaLnBrk="1" latinLnBrk="0" hangingPunct="1">
        <a:lnSpc>
          <a:spcPct val="100000"/>
        </a:lnSpc>
        <a:spcBef>
          <a:spcPts val="600"/>
        </a:spcBef>
        <a:spcAft>
          <a:spcPts val="600"/>
        </a:spcAft>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100000"/>
        </a:lnSpc>
        <a:spcBef>
          <a:spcPts val="600"/>
        </a:spcBef>
        <a:spcAft>
          <a:spcPts val="600"/>
        </a:spcAft>
        <a:buClrTx/>
        <a:buSzPct val="110000"/>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100000"/>
        </a:lnSpc>
        <a:spcBef>
          <a:spcPts val="500"/>
        </a:spcBef>
        <a:spcAft>
          <a:spcPts val="600"/>
        </a:spcAft>
        <a:buClrTx/>
        <a:buSzPct val="110000"/>
        <a:buFont typeface="Wingdings" panose="05000000000000000000" pitchFamily="2" charset="2"/>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100000"/>
        </a:lnSpc>
        <a:spcBef>
          <a:spcPts val="600"/>
        </a:spcBef>
        <a:spcAft>
          <a:spcPts val="600"/>
        </a:spcAft>
        <a:buClrTx/>
        <a:buSzPct val="95000"/>
        <a:buFont typeface="Wingdings" panose="05000000000000000000" pitchFamily="2" charset="2"/>
        <a:buChar char="§"/>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100000"/>
        </a:lnSpc>
        <a:spcBef>
          <a:spcPts val="600"/>
        </a:spcBef>
        <a:spcAft>
          <a:spcPts val="600"/>
        </a:spcAft>
        <a:buClrTx/>
        <a:buSzPct val="110000"/>
        <a:buFont typeface="Wingdings" panose="05000000000000000000" pitchFamily="2" charset="2"/>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100000"/>
        </a:lnSpc>
        <a:spcBef>
          <a:spcPts val="500"/>
        </a:spcBef>
        <a:buFont typeface="Wingdings" panose="05000000000000000000" pitchFamily="2" charset="2"/>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36">
          <p15:clr>
            <a:srgbClr val="F26B43"/>
          </p15:clr>
        </p15:guide>
        <p15:guide id="2" pos="288">
          <p15:clr>
            <a:srgbClr val="F26B43"/>
          </p15:clr>
        </p15:guide>
        <p15:guide id="25" pos="7392">
          <p15:clr>
            <a:srgbClr val="F26B43"/>
          </p15:clr>
        </p15:guide>
        <p15:guide id="26" orient="horz" pos="3936">
          <p15:clr>
            <a:srgbClr val="F26B43"/>
          </p15:clr>
        </p15:guide>
        <p15:guide id="27" orient="horz" pos="240">
          <p15:clr>
            <a:srgbClr val="F26B43"/>
          </p15:clr>
        </p15:guide>
        <p15:guide id="28" orient="horz" pos="4248">
          <p15:clr>
            <a:srgbClr val="F26B43"/>
          </p15:clr>
        </p15:guide>
        <p15:guide id="29" pos="3840">
          <p15:clr>
            <a:srgbClr val="F26B43"/>
          </p15:clr>
        </p15:guide>
        <p15:guide id="30" orient="horz" pos="4200">
          <p15:clr>
            <a:srgbClr val="F26B43"/>
          </p15:clr>
        </p15:guide>
        <p15:guide id="31" orient="horz" pos="4128">
          <p15:clr>
            <a:srgbClr val="F26B43"/>
          </p15:clr>
        </p15:guide>
        <p15:guide id="32" orient="horz" pos="936">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81000"/>
            <a:ext cx="11277600" cy="584775"/>
          </a:xfrm>
          <a:prstGeom prst="rect">
            <a:avLst/>
          </a:prstGeom>
        </p:spPr>
        <p:txBody>
          <a:bodyPr vert="horz" lIns="91440" tIns="45720" rIns="91440" bIns="45720" rtlCol="0" anchor="ctr" anchorCtr="0">
            <a:noAutofit/>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73E8C14A-20CD-D344-A1D8-47FECE9E998A}"/>
              </a:ext>
            </a:extLst>
          </p:cNvPr>
          <p:cNvSpPr>
            <a:spLocks noGrp="1"/>
          </p:cNvSpPr>
          <p:nvPr>
            <p:ph type="body" idx="1"/>
          </p:nvPr>
        </p:nvSpPr>
        <p:spPr>
          <a:xfrm>
            <a:off x="457200" y="1182445"/>
            <a:ext cx="11277600" cy="5047874"/>
          </a:xfrm>
          <a:prstGeom prst="rect">
            <a:avLst/>
          </a:prstGeom>
        </p:spPr>
        <p:txBody>
          <a:bodyPr vert="horz" lIns="91440" tIns="45720" rIns="91440" bIns="45720" rtlCol="0">
            <a:normAutofit/>
          </a:bodyPr>
          <a:lstStyle/>
          <a:p>
            <a:pPr lvl="0"/>
            <a:r>
              <a:rPr lang="en-US" dirty="0"/>
              <a:t>Arial 24 pt. Edit master text styles</a:t>
            </a:r>
          </a:p>
          <a:p>
            <a:pPr lvl="1"/>
            <a:r>
              <a:rPr lang="en-US" dirty="0"/>
              <a:t>Arial 24 PT. Second level</a:t>
            </a:r>
          </a:p>
          <a:p>
            <a:pPr lvl="2"/>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
        <p:nvSpPr>
          <p:cNvPr id="7" name="Slide Number Placeholder 6"/>
          <p:cNvSpPr>
            <a:spLocks noGrp="1"/>
          </p:cNvSpPr>
          <p:nvPr>
            <p:ph type="sldNum" sz="quarter" idx="4"/>
          </p:nvPr>
        </p:nvSpPr>
        <p:spPr>
          <a:xfrm>
            <a:off x="10934700" y="6487280"/>
            <a:ext cx="800100" cy="251853"/>
          </a:xfrm>
          <a:prstGeom prst="rect">
            <a:avLst/>
          </a:prstGeom>
        </p:spPr>
        <p:txBody>
          <a:bodyPr vert="horz" lIns="0" tIns="45720" rIns="0" bIns="45720" rtlCol="0" anchor="ctr"/>
          <a:lstStyle>
            <a:lvl1pPr marL="0" algn="r" defTabSz="914400" rtl="0" eaLnBrk="1" latinLnBrk="0" hangingPunct="1">
              <a:defRPr lang="en-US" sz="800" kern="1200" cap="all" baseline="0" smtClean="0">
                <a:solidFill>
                  <a:schemeClr val="tx2"/>
                </a:solidFill>
                <a:latin typeface="+mn-lt"/>
                <a:ea typeface="+mn-ea"/>
                <a:cs typeface="+mn-cs"/>
              </a:defRPr>
            </a:lvl1pPr>
          </a:lstStyle>
          <a:p>
            <a:fld id="{2F2F552B-1952-B44E-8CAB-5705F0ACD2E2}" type="slidenum">
              <a:rPr lang="uk-UA" smtClean="0"/>
              <a:pPr/>
              <a:t>‹#›</a:t>
            </a:fld>
            <a:endParaRPr lang="uk-UA" dirty="0"/>
          </a:p>
        </p:txBody>
      </p:sp>
      <p:sp>
        <p:nvSpPr>
          <p:cNvPr id="5" name="Footer Placeholder 8">
            <a:extLst>
              <a:ext uri="{FF2B5EF4-FFF2-40B4-BE49-F238E27FC236}">
                <a16:creationId xmlns:a16="http://schemas.microsoft.com/office/drawing/2014/main" id="{F82DF8D3-2BEA-4C2B-A83D-F7B226434259}"/>
              </a:ext>
            </a:extLst>
          </p:cNvPr>
          <p:cNvSpPr txBox="1">
            <a:spLocks/>
          </p:cNvSpPr>
          <p:nvPr userDrawn="1"/>
        </p:nvSpPr>
        <p:spPr>
          <a:xfrm>
            <a:off x="2377106" y="6616139"/>
            <a:ext cx="7458011"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Approved for Public Release. Distribution unlimited. Case number: 20-01999-1 </a:t>
            </a:r>
          </a:p>
        </p:txBody>
      </p:sp>
    </p:spTree>
    <p:extLst>
      <p:ext uri="{BB962C8B-B14F-4D97-AF65-F5344CB8AC3E}">
        <p14:creationId xmlns:p14="http://schemas.microsoft.com/office/powerpoint/2010/main" val="960568378"/>
      </p:ext>
    </p:extLst>
  </p:cSld>
  <p:clrMap bg1="dk1" tx1="lt1" bg2="dk2" tx2="lt2" accent1="accent1" accent2="accent2" accent3="accent3" accent4="accent4" accent5="accent5" accent6="accent6" hlink="hlink" folHlink="folHlink"/>
  <p:sldLayoutIdLst>
    <p:sldLayoutId id="2147483726" r:id="rId1"/>
    <p:sldLayoutId id="2147483774" r:id="rId2"/>
    <p:sldLayoutId id="2147483706" r:id="rId3"/>
    <p:sldLayoutId id="2147483822" r:id="rId4"/>
  </p:sldLayoutIdLst>
  <p:hf hdr="0" ftr="0" dt="0"/>
  <p:txStyles>
    <p:titleStyle>
      <a:lvl1pPr algn="l" defTabSz="914400" rtl="0" eaLnBrk="1" latinLnBrk="0" hangingPunct="1">
        <a:lnSpc>
          <a:spcPct val="100000"/>
        </a:lnSpc>
        <a:spcBef>
          <a:spcPct val="0"/>
        </a:spcBef>
        <a:buNone/>
        <a:defRPr sz="3200" b="1" i="0" kern="1200" cap="none" baseline="0">
          <a:solidFill>
            <a:schemeClr val="tx2"/>
          </a:solidFill>
          <a:latin typeface="+mn-lt"/>
          <a:ea typeface="Arial Narrow" charset="0"/>
          <a:cs typeface="Arial Narrow" charset="0"/>
        </a:defRPr>
      </a:lvl1pPr>
    </p:titleStyle>
    <p:bodyStyle>
      <a:lvl1pPr marL="342900" indent="-342900" algn="l" defTabSz="914400" rtl="0" eaLnBrk="1" latinLnBrk="0" hangingPunct="1">
        <a:lnSpc>
          <a:spcPct val="100000"/>
        </a:lnSpc>
        <a:spcBef>
          <a:spcPts val="600"/>
        </a:spcBef>
        <a:spcAft>
          <a:spcPts val="600"/>
        </a:spcAft>
        <a:buFont typeface="Wingdings" panose="05000000000000000000" pitchFamily="2" charset="2"/>
        <a:buChar char="§"/>
        <a:defRPr sz="2400" b="1" i="0" kern="1200" cap="none" baseline="0">
          <a:solidFill>
            <a:schemeClr val="tx2"/>
          </a:solidFill>
          <a:latin typeface="+mn-lt"/>
          <a:ea typeface="Arial Narrow" charset="0"/>
          <a:cs typeface="Arial Narrow" charset="0"/>
        </a:defRPr>
      </a:lvl1pPr>
      <a:lvl2pPr marL="352425" indent="-342900" algn="l" defTabSz="914400" rtl="0" eaLnBrk="1" latinLnBrk="0" hangingPunct="1">
        <a:lnSpc>
          <a:spcPct val="100000"/>
        </a:lnSpc>
        <a:spcBef>
          <a:spcPts val="600"/>
        </a:spcBef>
        <a:spcAft>
          <a:spcPts val="600"/>
        </a:spcAft>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100000"/>
        </a:lnSpc>
        <a:spcBef>
          <a:spcPts val="600"/>
        </a:spcBef>
        <a:spcAft>
          <a:spcPts val="600"/>
        </a:spcAft>
        <a:buClrTx/>
        <a:buSzPct val="110000"/>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100000"/>
        </a:lnSpc>
        <a:spcBef>
          <a:spcPts val="500"/>
        </a:spcBef>
        <a:spcAft>
          <a:spcPts val="600"/>
        </a:spcAft>
        <a:buClrTx/>
        <a:buSzPct val="110000"/>
        <a:buFont typeface="Wingdings" panose="05000000000000000000" pitchFamily="2" charset="2"/>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100000"/>
        </a:lnSpc>
        <a:spcBef>
          <a:spcPts val="600"/>
        </a:spcBef>
        <a:spcAft>
          <a:spcPts val="600"/>
        </a:spcAft>
        <a:buClrTx/>
        <a:buSzPct val="95000"/>
        <a:buFont typeface="Wingdings" panose="05000000000000000000" pitchFamily="2" charset="2"/>
        <a:buChar char="§"/>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100000"/>
        </a:lnSpc>
        <a:spcBef>
          <a:spcPts val="600"/>
        </a:spcBef>
        <a:spcAft>
          <a:spcPts val="600"/>
        </a:spcAft>
        <a:buClrTx/>
        <a:buSzPct val="110000"/>
        <a:buFont typeface="Wingdings" panose="05000000000000000000" pitchFamily="2" charset="2"/>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100000"/>
        </a:lnSpc>
        <a:spcBef>
          <a:spcPts val="500"/>
        </a:spcBef>
        <a:buFont typeface="Wingdings" panose="05000000000000000000" pitchFamily="2" charset="2"/>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36">
          <p15:clr>
            <a:srgbClr val="F26B43"/>
          </p15:clr>
        </p15:guide>
        <p15:guide id="2" pos="288">
          <p15:clr>
            <a:srgbClr val="F26B43"/>
          </p15:clr>
        </p15:guide>
        <p15:guide id="25" pos="7392">
          <p15:clr>
            <a:srgbClr val="F26B43"/>
          </p15:clr>
        </p15:guide>
        <p15:guide id="26" orient="horz" pos="3936">
          <p15:clr>
            <a:srgbClr val="F26B43"/>
          </p15:clr>
        </p15:guide>
        <p15:guide id="27" orient="horz" pos="240">
          <p15:clr>
            <a:srgbClr val="F26B43"/>
          </p15:clr>
        </p15:guide>
        <p15:guide id="28" orient="horz" pos="4248">
          <p15:clr>
            <a:srgbClr val="F26B43"/>
          </p15:clr>
        </p15:guide>
        <p15:guide id="29" pos="3840">
          <p15:clr>
            <a:srgbClr val="F26B43"/>
          </p15:clr>
        </p15:guide>
        <p15:guide id="30" orient="horz" pos="4200">
          <p15:clr>
            <a:srgbClr val="F26B43"/>
          </p15:clr>
        </p15:guide>
        <p15:guide id="31" orient="horz" pos="4128">
          <p15:clr>
            <a:srgbClr val="F26B43"/>
          </p15:clr>
        </p15:guide>
        <p15:guide id="32" orient="horz" pos="936">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81000"/>
            <a:ext cx="11277600" cy="584775"/>
          </a:xfrm>
          <a:prstGeom prst="rect">
            <a:avLst/>
          </a:prstGeom>
        </p:spPr>
        <p:txBody>
          <a:bodyPr vert="horz" lIns="91440" tIns="45720" rIns="91440" bIns="45720" rtlCol="0" anchor="ctr" anchorCtr="0">
            <a:noAutofit/>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73E8C14A-20CD-D344-A1D8-47FECE9E998A}"/>
              </a:ext>
            </a:extLst>
          </p:cNvPr>
          <p:cNvSpPr>
            <a:spLocks noGrp="1"/>
          </p:cNvSpPr>
          <p:nvPr>
            <p:ph type="body" idx="1"/>
          </p:nvPr>
        </p:nvSpPr>
        <p:spPr>
          <a:xfrm>
            <a:off x="457200" y="1182445"/>
            <a:ext cx="11277600" cy="5047874"/>
          </a:xfrm>
          <a:prstGeom prst="rect">
            <a:avLst/>
          </a:prstGeom>
        </p:spPr>
        <p:txBody>
          <a:bodyPr vert="horz" lIns="91440" tIns="45720" rIns="91440" bIns="45720" rtlCol="0">
            <a:normAutofit/>
          </a:bodyPr>
          <a:lstStyle/>
          <a:p>
            <a:pPr lvl="0"/>
            <a:r>
              <a:rPr lang="en-US" dirty="0"/>
              <a:t>Arial 24 pt. Edit master text styles</a:t>
            </a:r>
          </a:p>
          <a:p>
            <a:pPr lvl="1"/>
            <a:r>
              <a:rPr lang="en-US" dirty="0"/>
              <a:t>Arial 24 PT. Second level</a:t>
            </a:r>
          </a:p>
          <a:p>
            <a:pPr lvl="2"/>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
        <p:nvSpPr>
          <p:cNvPr id="7" name="Slide Number Placeholder 6"/>
          <p:cNvSpPr>
            <a:spLocks noGrp="1"/>
          </p:cNvSpPr>
          <p:nvPr>
            <p:ph type="sldNum" sz="quarter" idx="4"/>
          </p:nvPr>
        </p:nvSpPr>
        <p:spPr>
          <a:xfrm>
            <a:off x="10934700" y="6487280"/>
            <a:ext cx="800100" cy="251853"/>
          </a:xfrm>
          <a:prstGeom prst="rect">
            <a:avLst/>
          </a:prstGeom>
        </p:spPr>
        <p:txBody>
          <a:bodyPr vert="horz" lIns="0" tIns="45720" rIns="0" bIns="45720" rtlCol="0" anchor="ctr"/>
          <a:lstStyle>
            <a:lvl1pPr marL="0" algn="r" defTabSz="914400" rtl="0" eaLnBrk="1" latinLnBrk="0" hangingPunct="1">
              <a:defRPr lang="en-US" sz="800" kern="1200" cap="all" baseline="0" smtClean="0">
                <a:solidFill>
                  <a:schemeClr val="tx2"/>
                </a:solidFill>
                <a:latin typeface="+mn-lt"/>
                <a:ea typeface="+mn-ea"/>
                <a:cs typeface="+mn-cs"/>
              </a:defRPr>
            </a:lvl1pPr>
          </a:lstStyle>
          <a:p>
            <a:fld id="{2F2F552B-1952-B44E-8CAB-5705F0ACD2E2}" type="slidenum">
              <a:rPr lang="uk-UA" smtClean="0"/>
              <a:pPr/>
              <a:t>‹#›</a:t>
            </a:fld>
            <a:endParaRPr lang="uk-UA" dirty="0"/>
          </a:p>
        </p:txBody>
      </p:sp>
      <p:sp>
        <p:nvSpPr>
          <p:cNvPr id="5" name="Footer Placeholder 8">
            <a:extLst>
              <a:ext uri="{FF2B5EF4-FFF2-40B4-BE49-F238E27FC236}">
                <a16:creationId xmlns:a16="http://schemas.microsoft.com/office/drawing/2014/main" id="{F82DF8D3-2BEA-4C2B-A83D-F7B226434259}"/>
              </a:ext>
            </a:extLst>
          </p:cNvPr>
          <p:cNvSpPr txBox="1">
            <a:spLocks/>
          </p:cNvSpPr>
          <p:nvPr userDrawn="1"/>
        </p:nvSpPr>
        <p:spPr>
          <a:xfrm>
            <a:off x="2328535" y="6584876"/>
            <a:ext cx="7527851"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Approved for Public Release. Distribution unlimited. Case number: 20-01999-1 </a:t>
            </a:r>
          </a:p>
        </p:txBody>
      </p:sp>
    </p:spTree>
    <p:extLst>
      <p:ext uri="{BB962C8B-B14F-4D97-AF65-F5344CB8AC3E}">
        <p14:creationId xmlns:p14="http://schemas.microsoft.com/office/powerpoint/2010/main" val="1974782708"/>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 id="2147483903" r:id="rId11"/>
    <p:sldLayoutId id="2147483904" r:id="rId12"/>
    <p:sldLayoutId id="2147483905" r:id="rId13"/>
    <p:sldLayoutId id="2147483906" r:id="rId14"/>
    <p:sldLayoutId id="2147483907" r:id="rId15"/>
    <p:sldLayoutId id="2147483908" r:id="rId16"/>
    <p:sldLayoutId id="2147483909" r:id="rId17"/>
    <p:sldLayoutId id="2147483910" r:id="rId18"/>
    <p:sldLayoutId id="2147483911" r:id="rId19"/>
    <p:sldLayoutId id="2147483912" r:id="rId20"/>
    <p:sldLayoutId id="2147483913" r:id="rId21"/>
    <p:sldLayoutId id="2147483914" r:id="rId22"/>
    <p:sldLayoutId id="2147483915" r:id="rId23"/>
    <p:sldLayoutId id="2147483916" r:id="rId24"/>
    <p:sldLayoutId id="2147483917" r:id="rId25"/>
    <p:sldLayoutId id="2147483918" r:id="rId26"/>
    <p:sldLayoutId id="2147483919" r:id="rId27"/>
    <p:sldLayoutId id="2147483920" r:id="rId28"/>
    <p:sldLayoutId id="2147483921" r:id="rId29"/>
    <p:sldLayoutId id="2147483922" r:id="rId30"/>
    <p:sldLayoutId id="2147483923" r:id="rId31"/>
    <p:sldLayoutId id="2147483924" r:id="rId32"/>
    <p:sldLayoutId id="2147483925" r:id="rId33"/>
    <p:sldLayoutId id="2147483926" r:id="rId34"/>
  </p:sldLayoutIdLst>
  <p:hf hdr="0" ftr="0" dt="0"/>
  <p:txStyles>
    <p:titleStyle>
      <a:lvl1pPr algn="l" defTabSz="914400" rtl="0" eaLnBrk="1" latinLnBrk="0" hangingPunct="1">
        <a:lnSpc>
          <a:spcPct val="100000"/>
        </a:lnSpc>
        <a:spcBef>
          <a:spcPct val="0"/>
        </a:spcBef>
        <a:buNone/>
        <a:defRPr sz="3200" b="1" i="0" kern="1200" cap="none" baseline="0">
          <a:solidFill>
            <a:schemeClr val="tx2"/>
          </a:solidFill>
          <a:latin typeface="+mn-lt"/>
          <a:ea typeface="Arial Narrow" charset="0"/>
          <a:cs typeface="Arial Narrow" charset="0"/>
        </a:defRPr>
      </a:lvl1pPr>
    </p:titleStyle>
    <p:bodyStyle>
      <a:lvl1pPr marL="0" indent="0" algn="l" defTabSz="914400" rtl="0" eaLnBrk="1" latinLnBrk="0" hangingPunct="1">
        <a:lnSpc>
          <a:spcPct val="100000"/>
        </a:lnSpc>
        <a:spcBef>
          <a:spcPts val="600"/>
        </a:spcBef>
        <a:spcAft>
          <a:spcPts val="600"/>
        </a:spcAft>
        <a:buFont typeface="Arial"/>
        <a:buNone/>
        <a:defRPr sz="2400" b="1" i="0" kern="1200" cap="none" baseline="0">
          <a:solidFill>
            <a:schemeClr val="tx2"/>
          </a:solidFill>
          <a:latin typeface="+mn-lt"/>
          <a:ea typeface="Arial Narrow" charset="0"/>
          <a:cs typeface="Arial Narrow" charset="0"/>
        </a:defRPr>
      </a:lvl1pPr>
      <a:lvl2pPr marL="9525" indent="0" algn="l" defTabSz="914400" rtl="0" eaLnBrk="1" latinLnBrk="0" hangingPunct="1">
        <a:lnSpc>
          <a:spcPct val="10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100000"/>
        </a:lnSpc>
        <a:spcBef>
          <a:spcPts val="600"/>
        </a:spcBef>
        <a:spcAft>
          <a:spcPts val="600"/>
        </a:spcAft>
        <a:buClrTx/>
        <a:buSzPct val="110000"/>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100000"/>
        </a:lnSpc>
        <a:spcBef>
          <a:spcPts val="500"/>
        </a:spcBef>
        <a:spcAft>
          <a:spcPts val="600"/>
        </a:spcAft>
        <a:buClrTx/>
        <a:buSzPct val="110000"/>
        <a:buFont typeface="Wingdings" panose="05000000000000000000" pitchFamily="2" charset="2"/>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100000"/>
        </a:lnSpc>
        <a:spcBef>
          <a:spcPts val="600"/>
        </a:spcBef>
        <a:spcAft>
          <a:spcPts val="600"/>
        </a:spcAft>
        <a:buClrTx/>
        <a:buSzPct val="95000"/>
        <a:buFont typeface="Wingdings" panose="05000000000000000000" pitchFamily="2" charset="2"/>
        <a:buChar char="§"/>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100000"/>
        </a:lnSpc>
        <a:spcBef>
          <a:spcPts val="600"/>
        </a:spcBef>
        <a:spcAft>
          <a:spcPts val="600"/>
        </a:spcAft>
        <a:buClrTx/>
        <a:buSzPct val="110000"/>
        <a:buFont typeface="Wingdings" panose="05000000000000000000" pitchFamily="2" charset="2"/>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100000"/>
        </a:lnSpc>
        <a:spcBef>
          <a:spcPts val="500"/>
        </a:spcBef>
        <a:buFont typeface="Wingdings" panose="05000000000000000000" pitchFamily="2" charset="2"/>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36">
          <p15:clr>
            <a:srgbClr val="F26B43"/>
          </p15:clr>
        </p15:guide>
        <p15:guide id="2" pos="288">
          <p15:clr>
            <a:srgbClr val="F26B43"/>
          </p15:clr>
        </p15:guide>
        <p15:guide id="25" pos="7392">
          <p15:clr>
            <a:srgbClr val="F26B43"/>
          </p15:clr>
        </p15:guide>
        <p15:guide id="26" orient="horz" pos="3936">
          <p15:clr>
            <a:srgbClr val="F26B43"/>
          </p15:clr>
        </p15:guide>
        <p15:guide id="27" orient="horz" pos="240">
          <p15:clr>
            <a:srgbClr val="F26B43"/>
          </p15:clr>
        </p15:guide>
        <p15:guide id="28" orient="horz" pos="4248">
          <p15:clr>
            <a:srgbClr val="F26B43"/>
          </p15:clr>
        </p15:guide>
        <p15:guide id="29" pos="3840">
          <p15:clr>
            <a:srgbClr val="F26B43"/>
          </p15:clr>
        </p15:guide>
        <p15:guide id="30" orient="horz" pos="4200">
          <p15:clr>
            <a:srgbClr val="F26B43"/>
          </p15:clr>
        </p15:guide>
        <p15:guide id="31" orient="horz" pos="4128">
          <p15:clr>
            <a:srgbClr val="F26B43"/>
          </p15:clr>
        </p15:guide>
        <p15:guide id="32" orient="horz" pos="936">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81000"/>
            <a:ext cx="11277600" cy="584775"/>
          </a:xfrm>
          <a:prstGeom prst="rect">
            <a:avLst/>
          </a:prstGeom>
        </p:spPr>
        <p:txBody>
          <a:bodyPr vert="horz" lIns="91440" tIns="45720" rIns="91440" bIns="45720" rtlCol="0" anchor="ctr" anchorCtr="0">
            <a:noAutofit/>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73E8C14A-20CD-D344-A1D8-47FECE9E998A}"/>
              </a:ext>
            </a:extLst>
          </p:cNvPr>
          <p:cNvSpPr>
            <a:spLocks noGrp="1"/>
          </p:cNvSpPr>
          <p:nvPr>
            <p:ph type="body" idx="1"/>
          </p:nvPr>
        </p:nvSpPr>
        <p:spPr>
          <a:xfrm>
            <a:off x="457200" y="1182445"/>
            <a:ext cx="11277600" cy="5047874"/>
          </a:xfrm>
          <a:prstGeom prst="rect">
            <a:avLst/>
          </a:prstGeom>
        </p:spPr>
        <p:txBody>
          <a:bodyPr vert="horz" lIns="91440" tIns="45720" rIns="91440" bIns="45720" rtlCol="0">
            <a:normAutofit/>
          </a:bodyPr>
          <a:lstStyle/>
          <a:p>
            <a:pPr lvl="0"/>
            <a:r>
              <a:rPr lang="en-US" dirty="0"/>
              <a:t>Arial 24 pt. Edit master text styles</a:t>
            </a:r>
          </a:p>
          <a:p>
            <a:pPr lvl="1"/>
            <a:r>
              <a:rPr lang="en-US" dirty="0"/>
              <a:t>Arial 24 PT. Second level</a:t>
            </a:r>
          </a:p>
          <a:p>
            <a:pPr lvl="2"/>
            <a:r>
              <a:rPr lang="en-US" dirty="0"/>
              <a:t>Arial 24 PT. Third level</a:t>
            </a:r>
          </a:p>
          <a:p>
            <a:pPr lvl="3"/>
            <a:r>
              <a:rPr lang="en-US" dirty="0"/>
              <a:t>Arial 24 PT. Fourth level</a:t>
            </a:r>
          </a:p>
          <a:p>
            <a:pPr lvl="4"/>
            <a:r>
              <a:rPr lang="en-US" dirty="0"/>
              <a:t>Arial 22 PT. Fifth level</a:t>
            </a:r>
          </a:p>
          <a:p>
            <a:pPr lvl="5"/>
            <a:r>
              <a:rPr lang="en-US" dirty="0"/>
              <a:t>Arial 18 PT. Sixth level</a:t>
            </a:r>
          </a:p>
          <a:p>
            <a:pPr lvl="6"/>
            <a:r>
              <a:rPr lang="en-US" dirty="0"/>
              <a:t>Arial 16 PT. Seventh level</a:t>
            </a:r>
          </a:p>
        </p:txBody>
      </p:sp>
      <p:sp>
        <p:nvSpPr>
          <p:cNvPr id="7" name="Slide Number Placeholder 6"/>
          <p:cNvSpPr>
            <a:spLocks noGrp="1"/>
          </p:cNvSpPr>
          <p:nvPr>
            <p:ph type="sldNum" sz="quarter" idx="4"/>
          </p:nvPr>
        </p:nvSpPr>
        <p:spPr>
          <a:xfrm>
            <a:off x="10934700" y="6487280"/>
            <a:ext cx="800100" cy="251853"/>
          </a:xfrm>
          <a:prstGeom prst="rect">
            <a:avLst/>
          </a:prstGeom>
        </p:spPr>
        <p:txBody>
          <a:bodyPr vert="horz" lIns="0" tIns="45720" rIns="0" bIns="45720" rtlCol="0" anchor="ctr"/>
          <a:lstStyle>
            <a:lvl1pPr marL="0" algn="r" defTabSz="914400" rtl="0" eaLnBrk="1" latinLnBrk="0" hangingPunct="1">
              <a:defRPr lang="en-US" sz="800" kern="1200" cap="all" baseline="0" smtClean="0">
                <a:solidFill>
                  <a:schemeClr val="tx2"/>
                </a:solidFill>
                <a:latin typeface="+mn-lt"/>
                <a:ea typeface="+mn-ea"/>
                <a:cs typeface="+mn-cs"/>
              </a:defRPr>
            </a:lvl1pPr>
          </a:lstStyle>
          <a:p>
            <a:fld id="{2F2F552B-1952-B44E-8CAB-5705F0ACD2E2}" type="slidenum">
              <a:rPr lang="uk-UA" smtClean="0"/>
              <a:pPr/>
              <a:t>‹#›</a:t>
            </a:fld>
            <a:endParaRPr lang="uk-UA" dirty="0"/>
          </a:p>
        </p:txBody>
      </p:sp>
      <p:sp>
        <p:nvSpPr>
          <p:cNvPr id="5" name="Footer Placeholder 8">
            <a:extLst>
              <a:ext uri="{FF2B5EF4-FFF2-40B4-BE49-F238E27FC236}">
                <a16:creationId xmlns:a16="http://schemas.microsoft.com/office/drawing/2014/main" id="{F82DF8D3-2BEA-4C2B-A83D-F7B226434259}"/>
              </a:ext>
            </a:extLst>
          </p:cNvPr>
          <p:cNvSpPr txBox="1">
            <a:spLocks/>
          </p:cNvSpPr>
          <p:nvPr userDrawn="1"/>
        </p:nvSpPr>
        <p:spPr>
          <a:xfrm>
            <a:off x="2360437" y="6566673"/>
            <a:ext cx="7495953" cy="215444"/>
          </a:xfrm>
          <a:prstGeom prst="rect">
            <a:avLst/>
          </a:prstGeom>
        </p:spPr>
        <p:txBody>
          <a:bodyPr vert="horz" wrap="square" lIns="0" tIns="45720" rIns="0" bIns="45720" rtlCol="0" anchor="ctr">
            <a:spAutoFit/>
          </a:bodyPr>
          <a:lstStyle>
            <a:defPPr>
              <a:defRPr lang="en-US"/>
            </a:defPPr>
            <a:lvl1pPr>
              <a:defRPr sz="800" cap="all" baseline="0">
                <a:solidFill>
                  <a:schemeClr val="tx2"/>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en-US" dirty="0"/>
              <a:t>© 2020 THE MITRE CORPORATION. ALL RIGHTS RESERVED. Approved for Public Release. Distribution unlimited. Case number: 20-01999-1 </a:t>
            </a:r>
          </a:p>
        </p:txBody>
      </p:sp>
    </p:spTree>
    <p:extLst>
      <p:ext uri="{BB962C8B-B14F-4D97-AF65-F5344CB8AC3E}">
        <p14:creationId xmlns:p14="http://schemas.microsoft.com/office/powerpoint/2010/main" val="2732872966"/>
      </p:ext>
    </p:extLst>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 id="2147483939" r:id="rId12"/>
    <p:sldLayoutId id="2147483940" r:id="rId13"/>
    <p:sldLayoutId id="2147483941" r:id="rId14"/>
    <p:sldLayoutId id="2147483942" r:id="rId15"/>
    <p:sldLayoutId id="2147483943" r:id="rId16"/>
    <p:sldLayoutId id="2147483944" r:id="rId17"/>
    <p:sldLayoutId id="2147483945" r:id="rId18"/>
    <p:sldLayoutId id="2147483946" r:id="rId19"/>
    <p:sldLayoutId id="2147483947" r:id="rId20"/>
    <p:sldLayoutId id="2147483948" r:id="rId21"/>
    <p:sldLayoutId id="2147483949" r:id="rId22"/>
    <p:sldLayoutId id="2147483950" r:id="rId23"/>
    <p:sldLayoutId id="2147483951" r:id="rId24"/>
    <p:sldLayoutId id="2147483952" r:id="rId25"/>
    <p:sldLayoutId id="2147483953" r:id="rId26"/>
    <p:sldLayoutId id="2147483954" r:id="rId27"/>
    <p:sldLayoutId id="2147483955" r:id="rId28"/>
    <p:sldLayoutId id="2147483956" r:id="rId29"/>
    <p:sldLayoutId id="2147483957" r:id="rId30"/>
    <p:sldLayoutId id="2147483958" r:id="rId31"/>
    <p:sldLayoutId id="2147483959" r:id="rId32"/>
    <p:sldLayoutId id="2147483960" r:id="rId33"/>
    <p:sldLayoutId id="2147483962" r:id="rId34"/>
  </p:sldLayoutIdLst>
  <p:hf hdr="0" ftr="0" dt="0"/>
  <p:txStyles>
    <p:titleStyle>
      <a:lvl1pPr algn="l" defTabSz="914400" rtl="0" eaLnBrk="1" latinLnBrk="0" hangingPunct="1">
        <a:lnSpc>
          <a:spcPct val="100000"/>
        </a:lnSpc>
        <a:spcBef>
          <a:spcPct val="0"/>
        </a:spcBef>
        <a:buNone/>
        <a:defRPr sz="3200" b="1" i="0" kern="1200" cap="none" baseline="0">
          <a:solidFill>
            <a:schemeClr val="tx2"/>
          </a:solidFill>
          <a:latin typeface="+mn-lt"/>
          <a:ea typeface="Arial Narrow" charset="0"/>
          <a:cs typeface="Arial Narrow" charset="0"/>
        </a:defRPr>
      </a:lvl1pPr>
    </p:titleStyle>
    <p:bodyStyle>
      <a:lvl1pPr marL="0" indent="0" algn="l" defTabSz="914400" rtl="0" eaLnBrk="1" latinLnBrk="0" hangingPunct="1">
        <a:lnSpc>
          <a:spcPct val="100000"/>
        </a:lnSpc>
        <a:spcBef>
          <a:spcPts val="600"/>
        </a:spcBef>
        <a:spcAft>
          <a:spcPts val="600"/>
        </a:spcAft>
        <a:buFont typeface="Arial"/>
        <a:buNone/>
        <a:defRPr sz="2400" b="1" i="0" kern="1200" cap="none" baseline="0">
          <a:solidFill>
            <a:schemeClr val="tx2"/>
          </a:solidFill>
          <a:latin typeface="+mn-lt"/>
          <a:ea typeface="Arial Narrow" charset="0"/>
          <a:cs typeface="Arial Narrow" charset="0"/>
        </a:defRPr>
      </a:lvl1pPr>
      <a:lvl2pPr marL="9525" indent="0" algn="l" defTabSz="914400" rtl="0" eaLnBrk="1" latinLnBrk="0" hangingPunct="1">
        <a:lnSpc>
          <a:spcPct val="100000"/>
        </a:lnSpc>
        <a:spcBef>
          <a:spcPts val="600"/>
        </a:spcBef>
        <a:spcAft>
          <a:spcPts val="600"/>
        </a:spcAft>
        <a:buFont typeface="Arial"/>
        <a:buNone/>
        <a:tabLst/>
        <a:defRPr lang="en-US" sz="2400" b="0" i="0" kern="1200" baseline="0" dirty="0" smtClean="0">
          <a:solidFill>
            <a:schemeClr val="tx2"/>
          </a:solidFill>
          <a:latin typeface="+mn-lt"/>
          <a:ea typeface="Arial Narrow" charset="0"/>
          <a:cs typeface="Arial Narrow" charset="0"/>
        </a:defRPr>
      </a:lvl2pPr>
      <a:lvl3pPr marL="238125" indent="-238125" algn="l" defTabSz="914400" rtl="0" eaLnBrk="1" latinLnBrk="0" hangingPunct="1">
        <a:lnSpc>
          <a:spcPct val="100000"/>
        </a:lnSpc>
        <a:spcBef>
          <a:spcPts val="600"/>
        </a:spcBef>
        <a:spcAft>
          <a:spcPts val="600"/>
        </a:spcAft>
        <a:buClrTx/>
        <a:buSzPct val="110000"/>
        <a:buFont typeface="Wingdings" panose="05000000000000000000" pitchFamily="2" charset="2"/>
        <a:buChar char="§"/>
        <a:tabLst/>
        <a:defRPr lang="en-US" sz="2400" b="0" i="0" kern="1200" baseline="0" dirty="0" smtClean="0">
          <a:solidFill>
            <a:schemeClr val="tx2"/>
          </a:solidFill>
          <a:latin typeface="+mn-lt"/>
          <a:ea typeface="Arial Narrow" charset="0"/>
          <a:cs typeface="Arial Narrow" charset="0"/>
        </a:defRPr>
      </a:lvl3pPr>
      <a:lvl4pPr marL="693738" marR="0" indent="-347663" algn="l" defTabSz="914400" rtl="0" eaLnBrk="1" fontAlgn="auto" latinLnBrk="0" hangingPunct="1">
        <a:lnSpc>
          <a:spcPct val="100000"/>
        </a:lnSpc>
        <a:spcBef>
          <a:spcPts val="500"/>
        </a:spcBef>
        <a:spcAft>
          <a:spcPts val="600"/>
        </a:spcAft>
        <a:buClrTx/>
        <a:buSzPct val="110000"/>
        <a:buFont typeface="Wingdings" panose="05000000000000000000" pitchFamily="2" charset="2"/>
        <a:buChar char="§"/>
        <a:tabLst/>
        <a:defRPr lang="en-US" sz="2400" b="0" i="0" kern="1200" dirty="0" smtClean="0">
          <a:solidFill>
            <a:schemeClr val="tx2"/>
          </a:solidFill>
          <a:latin typeface="+mn-lt"/>
          <a:ea typeface="Arial Narrow" charset="0"/>
          <a:cs typeface="Arial Narrow" charset="0"/>
        </a:defRPr>
      </a:lvl4pPr>
      <a:lvl5pPr marL="1543050" marR="0" indent="-339725" algn="l" defTabSz="914400" rtl="0" eaLnBrk="1" fontAlgn="auto" latinLnBrk="0" hangingPunct="1">
        <a:lnSpc>
          <a:spcPct val="100000"/>
        </a:lnSpc>
        <a:spcBef>
          <a:spcPts val="600"/>
        </a:spcBef>
        <a:spcAft>
          <a:spcPts val="600"/>
        </a:spcAft>
        <a:buClrTx/>
        <a:buSzPct val="95000"/>
        <a:buFont typeface="Wingdings" panose="05000000000000000000" pitchFamily="2" charset="2"/>
        <a:buChar char="§"/>
        <a:tabLst/>
        <a:defRPr lang="en-US" sz="2200" b="0" i="0" kern="1200" baseline="0" dirty="0" smtClean="0">
          <a:solidFill>
            <a:schemeClr val="tx2"/>
          </a:solidFill>
          <a:latin typeface="+mn-lt"/>
          <a:ea typeface="Arial Narrow" charset="0"/>
          <a:cs typeface="Arial Narrow" charset="0"/>
        </a:defRPr>
      </a:lvl5pPr>
      <a:lvl6pPr marL="1947863" marR="0" indent="-231775" algn="l" defTabSz="914400" rtl="0" eaLnBrk="1" fontAlgn="auto" latinLnBrk="0" hangingPunct="1">
        <a:lnSpc>
          <a:spcPct val="100000"/>
        </a:lnSpc>
        <a:spcBef>
          <a:spcPts val="600"/>
        </a:spcBef>
        <a:spcAft>
          <a:spcPts val="600"/>
        </a:spcAft>
        <a:buClrTx/>
        <a:buSzPct val="110000"/>
        <a:buFont typeface="Wingdings" panose="05000000000000000000" pitchFamily="2" charset="2"/>
        <a:buChar char="§"/>
        <a:tabLst/>
        <a:defRPr sz="1800" b="0" kern="1200" cap="none" baseline="0">
          <a:solidFill>
            <a:schemeClr val="tx2"/>
          </a:solidFill>
          <a:latin typeface="+mn-lt"/>
          <a:ea typeface="+mn-ea"/>
          <a:cs typeface="+mn-cs"/>
        </a:defRPr>
      </a:lvl6pPr>
      <a:lvl7pPr marL="2290763" indent="-223838" algn="l" defTabSz="914400" rtl="0" eaLnBrk="1" latinLnBrk="0" hangingPunct="1">
        <a:lnSpc>
          <a:spcPct val="100000"/>
        </a:lnSpc>
        <a:spcBef>
          <a:spcPts val="500"/>
        </a:spcBef>
        <a:buFont typeface="Wingdings" panose="05000000000000000000" pitchFamily="2" charset="2"/>
        <a:buChar char="§"/>
        <a:tabLst/>
        <a:defRPr sz="1600" kern="1200">
          <a:solidFill>
            <a:schemeClr val="tx2"/>
          </a:solidFill>
          <a:latin typeface="+mn-lt"/>
          <a:ea typeface="+mn-ea"/>
          <a:cs typeface="+mn-cs"/>
        </a:defRPr>
      </a:lvl7pPr>
      <a:lvl8pPr marL="3136392" indent="0" algn="l" defTabSz="914400" rtl="0" eaLnBrk="1" latinLnBrk="0" hangingPunct="1">
        <a:lnSpc>
          <a:spcPct val="90000"/>
        </a:lnSpc>
        <a:spcBef>
          <a:spcPts val="500"/>
        </a:spcBef>
        <a:buFont typeface="Arial"/>
        <a:buNone/>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36">
          <p15:clr>
            <a:srgbClr val="F26B43"/>
          </p15:clr>
        </p15:guide>
        <p15:guide id="2" pos="288">
          <p15:clr>
            <a:srgbClr val="F26B43"/>
          </p15:clr>
        </p15:guide>
        <p15:guide id="25" pos="7392">
          <p15:clr>
            <a:srgbClr val="F26B43"/>
          </p15:clr>
        </p15:guide>
        <p15:guide id="26" orient="horz" pos="3936">
          <p15:clr>
            <a:srgbClr val="F26B43"/>
          </p15:clr>
        </p15:guide>
        <p15:guide id="27" orient="horz" pos="240">
          <p15:clr>
            <a:srgbClr val="F26B43"/>
          </p15:clr>
        </p15:guide>
        <p15:guide id="28" orient="horz" pos="4248">
          <p15:clr>
            <a:srgbClr val="F26B43"/>
          </p15:clr>
        </p15:guide>
        <p15:guide id="29" pos="3840">
          <p15:clr>
            <a:srgbClr val="F26B43"/>
          </p15:clr>
        </p15:guide>
        <p15:guide id="30" orient="horz" pos="4200">
          <p15:clr>
            <a:srgbClr val="F26B43"/>
          </p15:clr>
        </p15:guide>
        <p15:guide id="31" orient="horz" pos="4128">
          <p15:clr>
            <a:srgbClr val="F26B43"/>
          </p15:clr>
        </p15:guide>
        <p15:guide id="32" orient="horz" pos="93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5">
            <a:extLst>
              <a:ext uri="{FF2B5EF4-FFF2-40B4-BE49-F238E27FC236}">
                <a16:creationId xmlns:a16="http://schemas.microsoft.com/office/drawing/2014/main" id="{ECCBB7A1-EB5D-4750-8B39-742695C714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1" y="273050"/>
            <a:ext cx="12189229" cy="6248400"/>
          </a:xfrm>
          <a:prstGeom prst="rect">
            <a:avLst/>
          </a:prstGeom>
        </p:spPr>
      </p:pic>
      <p:sp>
        <p:nvSpPr>
          <p:cNvPr id="5" name="Ribbon: Tilted Up 4">
            <a:extLst>
              <a:ext uri="{FF2B5EF4-FFF2-40B4-BE49-F238E27FC236}">
                <a16:creationId xmlns:a16="http://schemas.microsoft.com/office/drawing/2014/main" id="{0187FC02-E104-4560-B333-EB201F26B606}"/>
              </a:ext>
            </a:extLst>
          </p:cNvPr>
          <p:cNvSpPr/>
          <p:nvPr/>
        </p:nvSpPr>
        <p:spPr>
          <a:xfrm>
            <a:off x="3116893" y="21606"/>
            <a:ext cx="5431684" cy="730605"/>
          </a:xfrm>
          <a:prstGeom prst="ribbon2">
            <a:avLst/>
          </a:prstGeom>
          <a:solidFill>
            <a:srgbClr val="FFE23C">
              <a:lumMod val="75000"/>
            </a:srgbClr>
          </a:solidFill>
          <a:ln w="12700" cap="flat" cmpd="sng" algn="ctr">
            <a:solidFill>
              <a:srgbClr val="00B3DC">
                <a:shade val="5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cene3d>
              <a:camera prst="orthographicFront"/>
              <a:lightRig rig="soft" dir="t">
                <a:rot lat="0" lon="0" rev="15600000"/>
              </a:lightRig>
            </a:scene3d>
            <a:sp3d extrusionH="57150" prstMaterial="softEdge">
              <a:bevelT w="25400" h="38100"/>
            </a:sp3d>
          </a:bodyPr>
          <a:lstStyle/>
          <a:p>
            <a:pPr marL="0" marR="0" lvl="0" indent="0" algn="ctr" defTabSz="914400" rtl="0" eaLnBrk="1" fontAlgn="auto" latinLnBrk="0" hangingPunct="1">
              <a:lnSpc>
                <a:spcPts val="1800"/>
              </a:lnSpc>
              <a:spcBef>
                <a:spcPts val="0"/>
              </a:spcBef>
              <a:spcAft>
                <a:spcPts val="0"/>
              </a:spcAft>
              <a:buClrTx/>
              <a:buSzTx/>
              <a:buFontTx/>
              <a:buNone/>
              <a:tabLst/>
              <a:defRPr/>
            </a:pPr>
            <a:r>
              <a:rPr kumimoji="0" lang="en-US" sz="2400" b="1" i="1" u="none" strike="noStrike" kern="0" cap="none" spc="0" normalizeH="0" baseline="0" noProof="0" dirty="0">
                <a:ln w="0"/>
                <a:gradFill>
                  <a:gsLst>
                    <a:gs pos="0">
                      <a:srgbClr val="C6401D">
                        <a:lumMod val="50000"/>
                      </a:srgbClr>
                    </a:gs>
                    <a:gs pos="50000">
                      <a:srgbClr val="C6401D"/>
                    </a:gs>
                    <a:gs pos="100000">
                      <a:srgbClr val="C6401D">
                        <a:lumMod val="60000"/>
                        <a:lumOff val="40000"/>
                      </a:srgbClr>
                    </a:gs>
                  </a:gsLst>
                  <a:lin ang="5400000"/>
                </a:gradFill>
                <a:effectLst>
                  <a:reflection blurRad="6350" stA="53000" endA="300" endPos="35500" dir="5400000" sy="-90000" algn="bl" rotWithShape="0"/>
                </a:effectLst>
                <a:uLnTx/>
                <a:uFillTx/>
                <a:latin typeface="Calibri" panose="020F0502020204030204"/>
                <a:ea typeface="+mn-ea"/>
                <a:cs typeface="+mn-cs"/>
              </a:rPr>
              <a:t>50</a:t>
            </a:r>
          </a:p>
          <a:p>
            <a:pPr marL="0" marR="0" lvl="0" indent="0" algn="ctr" defTabSz="914400" rtl="0" eaLnBrk="1" fontAlgn="auto" latinLnBrk="0" hangingPunct="1">
              <a:lnSpc>
                <a:spcPts val="1800"/>
              </a:lnSpc>
              <a:spcBef>
                <a:spcPts val="0"/>
              </a:spcBef>
              <a:spcAft>
                <a:spcPts val="0"/>
              </a:spcAft>
              <a:buClrTx/>
              <a:buSzTx/>
              <a:buFontTx/>
              <a:buNone/>
              <a:tabLst/>
              <a:defRPr/>
            </a:pPr>
            <a:r>
              <a:rPr kumimoji="0" lang="en-US" sz="2400" b="1" i="0" u="none" strike="noStrike" kern="0" cap="none" spc="0" normalizeH="0" baseline="0" noProof="0" dirty="0">
                <a:ln w="0"/>
                <a:gradFill>
                  <a:gsLst>
                    <a:gs pos="0">
                      <a:srgbClr val="C6401D">
                        <a:lumMod val="50000"/>
                      </a:srgbClr>
                    </a:gs>
                    <a:gs pos="50000">
                      <a:srgbClr val="C6401D"/>
                    </a:gs>
                    <a:gs pos="100000">
                      <a:srgbClr val="C6401D">
                        <a:lumMod val="60000"/>
                        <a:lumOff val="40000"/>
                      </a:srgbClr>
                    </a:gs>
                  </a:gsLst>
                  <a:lin ang="5400000"/>
                </a:gradFill>
                <a:effectLst>
                  <a:reflection blurRad="6350" stA="53000" endA="300" endPos="35500" dir="5400000" sy="-90000" algn="bl" rotWithShape="0"/>
                </a:effectLst>
                <a:uLnTx/>
                <a:uFillTx/>
                <a:latin typeface="Calibri" panose="020F0502020204030204"/>
                <a:ea typeface="+mn-ea"/>
                <a:cs typeface="+mn-cs"/>
              </a:rPr>
              <a:t>YEAR CELEBRATION</a:t>
            </a:r>
          </a:p>
        </p:txBody>
      </p:sp>
      <p:sp>
        <p:nvSpPr>
          <p:cNvPr id="7" name="Slide Number Placeholder 1">
            <a:extLst>
              <a:ext uri="{FF2B5EF4-FFF2-40B4-BE49-F238E27FC236}">
                <a16:creationId xmlns:a16="http://schemas.microsoft.com/office/drawing/2014/main" id="{BBB54E98-9A5F-4407-B705-05DD934CACA5}"/>
              </a:ext>
            </a:extLst>
          </p:cNvPr>
          <p:cNvSpPr txBox="1">
            <a:spLocks/>
          </p:cNvSpPr>
          <p:nvPr/>
        </p:nvSpPr>
        <p:spPr>
          <a:xfrm>
            <a:off x="11136168" y="6516990"/>
            <a:ext cx="727364" cy="27703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2F2F552B-1952-B44E-8CAB-5705F0ACD2E2}" type="slidenum">
              <a:rPr kumimoji="0" lang="uk-UA" sz="800" b="0" i="0" u="none" strike="noStrike" kern="1200" cap="none" spc="0" normalizeH="0" baseline="0" noProof="0" smtClean="0">
                <a:ln>
                  <a:noFill/>
                </a:ln>
                <a:solidFill>
                  <a:srgbClr val="0B2338"/>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uk-UA" sz="800" b="0" i="0" u="none" strike="noStrike" kern="1200" cap="none" spc="0" normalizeH="0" baseline="0" noProof="0" dirty="0">
              <a:ln>
                <a:noFill/>
              </a:ln>
              <a:solidFill>
                <a:srgbClr val="0B2338"/>
              </a:solidFill>
              <a:effectLst/>
              <a:uLnTx/>
              <a:uFillTx/>
              <a:latin typeface="Arial"/>
              <a:ea typeface="+mn-ea"/>
              <a:cs typeface="+mn-cs"/>
            </a:endParaRPr>
          </a:p>
        </p:txBody>
      </p:sp>
    </p:spTree>
    <p:extLst>
      <p:ext uri="{BB962C8B-B14F-4D97-AF65-F5344CB8AC3E}">
        <p14:creationId xmlns:p14="http://schemas.microsoft.com/office/powerpoint/2010/main" val="10966708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4EFAE52-707D-6D43-83B6-27E7FA135A85}"/>
              </a:ext>
            </a:extLst>
          </p:cNvPr>
          <p:cNvSpPr>
            <a:spLocks noGrp="1"/>
          </p:cNvSpPr>
          <p:nvPr>
            <p:ph type="sldNum" sz="quarter" idx="11"/>
          </p:nvPr>
        </p:nvSpPr>
        <p:spPr/>
        <p:txBody>
          <a:bodyPr/>
          <a:lstStyle/>
          <a:p>
            <a:fld id="{2F2F552B-1952-B44E-8CAB-5705F0ACD2E2}" type="slidenum">
              <a:rPr lang="uk-UA" smtClean="0"/>
              <a:pPr/>
              <a:t>2</a:t>
            </a:fld>
            <a:endParaRPr lang="uk-UA"/>
          </a:p>
        </p:txBody>
      </p:sp>
      <p:sp>
        <p:nvSpPr>
          <p:cNvPr id="3" name="Title 2">
            <a:extLst>
              <a:ext uri="{FF2B5EF4-FFF2-40B4-BE49-F238E27FC236}">
                <a16:creationId xmlns:a16="http://schemas.microsoft.com/office/drawing/2014/main" id="{C90AA3E9-49BA-8F48-A827-061FEAFC60F0}"/>
              </a:ext>
            </a:extLst>
          </p:cNvPr>
          <p:cNvSpPr>
            <a:spLocks noGrp="1"/>
          </p:cNvSpPr>
          <p:nvPr>
            <p:ph type="title"/>
          </p:nvPr>
        </p:nvSpPr>
        <p:spPr/>
        <p:txBody>
          <a:bodyPr/>
          <a:lstStyle/>
          <a:p>
            <a:r>
              <a:rPr lang="en-US" dirty="0"/>
              <a:t>MITRE’s Cyber Capabilities</a:t>
            </a:r>
            <a:endParaRPr lang="en-US" dirty="0">
              <a:solidFill>
                <a:srgbClr val="FF0000"/>
              </a:solidFill>
            </a:endParaRPr>
          </a:p>
        </p:txBody>
      </p:sp>
      <p:sp>
        <p:nvSpPr>
          <p:cNvPr id="20" name="TextBox 19">
            <a:extLst>
              <a:ext uri="{FF2B5EF4-FFF2-40B4-BE49-F238E27FC236}">
                <a16:creationId xmlns:a16="http://schemas.microsoft.com/office/drawing/2014/main" id="{85F2117B-E07B-8443-98F3-BFCD4C6F38F4}"/>
              </a:ext>
            </a:extLst>
          </p:cNvPr>
          <p:cNvSpPr txBox="1"/>
          <p:nvPr/>
        </p:nvSpPr>
        <p:spPr>
          <a:xfrm>
            <a:off x="1032511" y="4178029"/>
            <a:ext cx="2126659" cy="584775"/>
          </a:xfrm>
          <a:prstGeom prst="rect">
            <a:avLst/>
          </a:prstGeom>
          <a:noFill/>
        </p:spPr>
        <p:txBody>
          <a:bodyPr wrap="square" rtlCol="0">
            <a:spAutoFit/>
          </a:bodyPr>
          <a:lstStyle/>
          <a:p>
            <a:pPr algn="ctr"/>
            <a:r>
              <a:rPr lang="en-US" sz="1600" b="1" dirty="0">
                <a:latin typeface="Rockwell" panose="02060603020205020403" pitchFamily="18" charset="0"/>
              </a:rPr>
              <a:t>Cyber Operations and Effects</a:t>
            </a:r>
          </a:p>
        </p:txBody>
      </p:sp>
      <p:sp>
        <p:nvSpPr>
          <p:cNvPr id="27" name="TextBox 26">
            <a:extLst>
              <a:ext uri="{FF2B5EF4-FFF2-40B4-BE49-F238E27FC236}">
                <a16:creationId xmlns:a16="http://schemas.microsoft.com/office/drawing/2014/main" id="{772F4A25-4CFF-E946-831F-1E4F2AA219A0}"/>
              </a:ext>
            </a:extLst>
          </p:cNvPr>
          <p:cNvSpPr txBox="1"/>
          <p:nvPr/>
        </p:nvSpPr>
        <p:spPr>
          <a:xfrm>
            <a:off x="1041011" y="1593873"/>
            <a:ext cx="2126660" cy="1077218"/>
          </a:xfrm>
          <a:prstGeom prst="rect">
            <a:avLst/>
          </a:prstGeom>
          <a:noFill/>
        </p:spPr>
        <p:txBody>
          <a:bodyPr wrap="square" rtlCol="0">
            <a:spAutoFit/>
          </a:bodyPr>
          <a:lstStyle/>
          <a:p>
            <a:pPr algn="ctr"/>
            <a:r>
              <a:rPr lang="en-US" sz="1600" b="1" dirty="0">
                <a:solidFill>
                  <a:schemeClr val="tx2"/>
                </a:solidFill>
                <a:latin typeface="Rockwell" panose="02060603020205020403" pitchFamily="18" charset="0"/>
              </a:rPr>
              <a:t>Engineering &amp; Architecting Safe, Secure, Resilient Systems</a:t>
            </a:r>
            <a:endParaRPr lang="en-US" sz="1600" b="1" dirty="0">
              <a:solidFill>
                <a:schemeClr val="tx2"/>
              </a:solidFill>
            </a:endParaRPr>
          </a:p>
        </p:txBody>
      </p:sp>
      <p:sp>
        <p:nvSpPr>
          <p:cNvPr id="49" name="TextBox 48">
            <a:extLst>
              <a:ext uri="{FF2B5EF4-FFF2-40B4-BE49-F238E27FC236}">
                <a16:creationId xmlns:a16="http://schemas.microsoft.com/office/drawing/2014/main" id="{DF3B7A30-D59C-AC48-9869-E196DCE32A03}"/>
              </a:ext>
            </a:extLst>
          </p:cNvPr>
          <p:cNvSpPr txBox="1"/>
          <p:nvPr/>
        </p:nvSpPr>
        <p:spPr>
          <a:xfrm>
            <a:off x="1037877" y="2951537"/>
            <a:ext cx="2104029" cy="584775"/>
          </a:xfrm>
          <a:prstGeom prst="rect">
            <a:avLst/>
          </a:prstGeom>
          <a:noFill/>
        </p:spPr>
        <p:txBody>
          <a:bodyPr wrap="square" rtlCol="0">
            <a:spAutoFit/>
          </a:bodyPr>
          <a:lstStyle/>
          <a:p>
            <a:pPr algn="ctr"/>
            <a:r>
              <a:rPr lang="en-US" sz="1600" b="1" dirty="0">
                <a:solidFill>
                  <a:schemeClr val="accent2">
                    <a:lumMod val="75000"/>
                  </a:schemeClr>
                </a:solidFill>
                <a:latin typeface="Rockwell" panose="02060603020205020403" pitchFamily="18" charset="0"/>
              </a:rPr>
              <a:t>Advancing Cyber Technologies</a:t>
            </a:r>
            <a:endParaRPr lang="en-US" sz="1600" b="1" dirty="0">
              <a:solidFill>
                <a:schemeClr val="accent2">
                  <a:lumMod val="75000"/>
                </a:schemeClr>
              </a:solidFill>
            </a:endParaRPr>
          </a:p>
        </p:txBody>
      </p:sp>
      <p:grpSp>
        <p:nvGrpSpPr>
          <p:cNvPr id="71" name="Group 70">
            <a:extLst>
              <a:ext uri="{FF2B5EF4-FFF2-40B4-BE49-F238E27FC236}">
                <a16:creationId xmlns:a16="http://schemas.microsoft.com/office/drawing/2014/main" id="{50391D53-6C9F-9249-925D-E9627B926188}"/>
              </a:ext>
            </a:extLst>
          </p:cNvPr>
          <p:cNvGrpSpPr/>
          <p:nvPr/>
        </p:nvGrpSpPr>
        <p:grpSpPr>
          <a:xfrm>
            <a:off x="3263176" y="1419442"/>
            <a:ext cx="7671524" cy="4023721"/>
            <a:chOff x="3263176" y="1419442"/>
            <a:chExt cx="7671524" cy="4023721"/>
          </a:xfrm>
        </p:grpSpPr>
        <p:grpSp>
          <p:nvGrpSpPr>
            <p:cNvPr id="5" name="Group 4">
              <a:extLst>
                <a:ext uri="{FF2B5EF4-FFF2-40B4-BE49-F238E27FC236}">
                  <a16:creationId xmlns:a16="http://schemas.microsoft.com/office/drawing/2014/main" id="{B1672369-796C-5045-9C4E-4BECA8E8E929}"/>
                </a:ext>
              </a:extLst>
            </p:cNvPr>
            <p:cNvGrpSpPr/>
            <p:nvPr/>
          </p:nvGrpSpPr>
          <p:grpSpPr>
            <a:xfrm>
              <a:off x="4324219" y="2015075"/>
              <a:ext cx="1311492" cy="1126158"/>
              <a:chOff x="1766491" y="1870888"/>
              <a:chExt cx="1311492" cy="1126158"/>
            </a:xfrm>
            <a:solidFill>
              <a:srgbClr val="BDD7EE"/>
            </a:solidFill>
          </p:grpSpPr>
          <p:sp>
            <p:nvSpPr>
              <p:cNvPr id="6" name="Hexagon 5">
                <a:extLst>
                  <a:ext uri="{FF2B5EF4-FFF2-40B4-BE49-F238E27FC236}">
                    <a16:creationId xmlns:a16="http://schemas.microsoft.com/office/drawing/2014/main" id="{5C176722-2C57-E841-88F8-F6B68240A859}"/>
                  </a:ext>
                </a:extLst>
              </p:cNvPr>
              <p:cNvSpPr/>
              <p:nvPr/>
            </p:nvSpPr>
            <p:spPr>
              <a:xfrm>
                <a:off x="1766491" y="1870888"/>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Hexagon 4">
                <a:extLst>
                  <a:ext uri="{FF2B5EF4-FFF2-40B4-BE49-F238E27FC236}">
                    <a16:creationId xmlns:a16="http://schemas.microsoft.com/office/drawing/2014/main" id="{01B7B5C8-B9C4-D842-8239-861985DB2198}"/>
                  </a:ext>
                </a:extLst>
              </p:cNvPr>
              <p:cNvSpPr txBox="1"/>
              <p:nvPr/>
            </p:nvSpPr>
            <p:spPr>
              <a:xfrm>
                <a:off x="1969629" y="2052814"/>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Resiliency</a:t>
                </a:r>
              </a:p>
            </p:txBody>
          </p:sp>
        </p:grpSp>
        <p:grpSp>
          <p:nvGrpSpPr>
            <p:cNvPr id="8" name="Group 7">
              <a:extLst>
                <a:ext uri="{FF2B5EF4-FFF2-40B4-BE49-F238E27FC236}">
                  <a16:creationId xmlns:a16="http://schemas.microsoft.com/office/drawing/2014/main" id="{F24D31FA-AFC0-F24D-AEC9-47E05D7532C3}"/>
                </a:ext>
              </a:extLst>
            </p:cNvPr>
            <p:cNvGrpSpPr/>
            <p:nvPr/>
          </p:nvGrpSpPr>
          <p:grpSpPr>
            <a:xfrm>
              <a:off x="3269240" y="1430575"/>
              <a:ext cx="1311492" cy="1126158"/>
              <a:chOff x="1773986" y="626167"/>
              <a:chExt cx="1311492" cy="1126158"/>
            </a:xfrm>
            <a:solidFill>
              <a:srgbClr val="BDD7EE"/>
            </a:solidFill>
          </p:grpSpPr>
          <p:sp>
            <p:nvSpPr>
              <p:cNvPr id="9" name="Hexagon 8">
                <a:extLst>
                  <a:ext uri="{FF2B5EF4-FFF2-40B4-BE49-F238E27FC236}">
                    <a16:creationId xmlns:a16="http://schemas.microsoft.com/office/drawing/2014/main" id="{35CE937A-0E0A-C745-A579-D51DC9BE1789}"/>
                  </a:ext>
                </a:extLst>
              </p:cNvPr>
              <p:cNvSpPr/>
              <p:nvPr/>
            </p:nvSpPr>
            <p:spPr>
              <a:xfrm>
                <a:off x="1773986" y="626167"/>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Hexagon 8">
                <a:extLst>
                  <a:ext uri="{FF2B5EF4-FFF2-40B4-BE49-F238E27FC236}">
                    <a16:creationId xmlns:a16="http://schemas.microsoft.com/office/drawing/2014/main" id="{F2F01F7D-53D0-0142-BC28-F2138538B36F}"/>
                  </a:ext>
                </a:extLst>
              </p:cNvPr>
              <p:cNvSpPr txBox="1"/>
              <p:nvPr/>
            </p:nvSpPr>
            <p:spPr>
              <a:xfrm>
                <a:off x="1891075" y="800598"/>
                <a:ext cx="1110910" cy="777296"/>
              </a:xfrm>
              <a:prstGeom prst="rect">
                <a:avLst/>
              </a:prstGeom>
              <a:no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Assessments</a:t>
                </a:r>
              </a:p>
            </p:txBody>
          </p:sp>
        </p:grpSp>
        <p:grpSp>
          <p:nvGrpSpPr>
            <p:cNvPr id="11" name="Group 10">
              <a:extLst>
                <a:ext uri="{FF2B5EF4-FFF2-40B4-BE49-F238E27FC236}">
                  <a16:creationId xmlns:a16="http://schemas.microsoft.com/office/drawing/2014/main" id="{C2BE8380-EABF-1C4A-AE57-6EF03D204B32}"/>
                </a:ext>
              </a:extLst>
            </p:cNvPr>
            <p:cNvGrpSpPr/>
            <p:nvPr/>
          </p:nvGrpSpPr>
          <p:grpSpPr>
            <a:xfrm>
              <a:off x="3263176" y="3740000"/>
              <a:ext cx="1311492" cy="1126158"/>
              <a:chOff x="4023009" y="623629"/>
              <a:chExt cx="1311492" cy="1126158"/>
            </a:xfrm>
            <a:solidFill>
              <a:schemeClr val="tx1">
                <a:lumMod val="85000"/>
              </a:schemeClr>
            </a:solidFill>
          </p:grpSpPr>
          <p:sp>
            <p:nvSpPr>
              <p:cNvPr id="12" name="Hexagon 11">
                <a:extLst>
                  <a:ext uri="{FF2B5EF4-FFF2-40B4-BE49-F238E27FC236}">
                    <a16:creationId xmlns:a16="http://schemas.microsoft.com/office/drawing/2014/main" id="{995738CA-D3E8-674D-A499-C07E358B7277}"/>
                  </a:ext>
                </a:extLst>
              </p:cNvPr>
              <p:cNvSpPr/>
              <p:nvPr/>
            </p:nvSpPr>
            <p:spPr>
              <a:xfrm>
                <a:off x="4023009" y="623629"/>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Hexagon 10">
                <a:extLst>
                  <a:ext uri="{FF2B5EF4-FFF2-40B4-BE49-F238E27FC236}">
                    <a16:creationId xmlns:a16="http://schemas.microsoft.com/office/drawing/2014/main" id="{1E5060B7-7663-684B-BF4D-399BB3CCEA55}"/>
                  </a:ext>
                </a:extLst>
              </p:cNvPr>
              <p:cNvSpPr txBox="1"/>
              <p:nvPr/>
            </p:nvSpPr>
            <p:spPr>
              <a:xfrm>
                <a:off x="4146162" y="798060"/>
                <a:ext cx="1054315" cy="777296"/>
              </a:xfrm>
              <a:prstGeom prst="rect">
                <a:avLst/>
              </a:prstGeom>
              <a:no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Cybersecurity Operations Centers</a:t>
                </a:r>
              </a:p>
            </p:txBody>
          </p:sp>
        </p:grpSp>
        <p:grpSp>
          <p:nvGrpSpPr>
            <p:cNvPr id="14" name="Group 13">
              <a:extLst>
                <a:ext uri="{FF2B5EF4-FFF2-40B4-BE49-F238E27FC236}">
                  <a16:creationId xmlns:a16="http://schemas.microsoft.com/office/drawing/2014/main" id="{1FB5F418-965F-C841-ADEF-75D793503E8F}"/>
                </a:ext>
              </a:extLst>
            </p:cNvPr>
            <p:cNvGrpSpPr/>
            <p:nvPr/>
          </p:nvGrpSpPr>
          <p:grpSpPr>
            <a:xfrm>
              <a:off x="5371556" y="1430575"/>
              <a:ext cx="1311492" cy="1126158"/>
              <a:chOff x="5151616" y="11964"/>
              <a:chExt cx="1311492" cy="1126158"/>
            </a:xfrm>
            <a:solidFill>
              <a:srgbClr val="BDD7EE"/>
            </a:solidFill>
          </p:grpSpPr>
          <p:sp>
            <p:nvSpPr>
              <p:cNvPr id="15" name="Hexagon 14">
                <a:extLst>
                  <a:ext uri="{FF2B5EF4-FFF2-40B4-BE49-F238E27FC236}">
                    <a16:creationId xmlns:a16="http://schemas.microsoft.com/office/drawing/2014/main" id="{5133EB8D-DAFF-8F4E-B1ED-4225809B2FF1}"/>
                  </a:ext>
                </a:extLst>
              </p:cNvPr>
              <p:cNvSpPr/>
              <p:nvPr/>
            </p:nvSpPr>
            <p:spPr>
              <a:xfrm>
                <a:off x="5151616" y="11964"/>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Hexagon 12">
                <a:extLst>
                  <a:ext uri="{FF2B5EF4-FFF2-40B4-BE49-F238E27FC236}">
                    <a16:creationId xmlns:a16="http://schemas.microsoft.com/office/drawing/2014/main" id="{D7C4840F-7CA0-7A44-82AF-B2AA515FA49F}"/>
                  </a:ext>
                </a:extLst>
              </p:cNvPr>
              <p:cNvSpPr txBox="1"/>
              <p:nvPr/>
            </p:nvSpPr>
            <p:spPr>
              <a:xfrm>
                <a:off x="5298682" y="186395"/>
                <a:ext cx="1054979" cy="757555"/>
              </a:xfrm>
              <a:prstGeom prst="rect">
                <a:avLst/>
              </a:prstGeom>
              <a:no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Enterprise Security Architecture</a:t>
                </a:r>
              </a:p>
            </p:txBody>
          </p:sp>
        </p:grpSp>
        <p:grpSp>
          <p:nvGrpSpPr>
            <p:cNvPr id="17" name="Group 16">
              <a:extLst>
                <a:ext uri="{FF2B5EF4-FFF2-40B4-BE49-F238E27FC236}">
                  <a16:creationId xmlns:a16="http://schemas.microsoft.com/office/drawing/2014/main" id="{0AF0606B-A7F6-234A-86F1-7A0F75FA3FB2}"/>
                </a:ext>
              </a:extLst>
            </p:cNvPr>
            <p:cNvGrpSpPr/>
            <p:nvPr/>
          </p:nvGrpSpPr>
          <p:grpSpPr>
            <a:xfrm>
              <a:off x="4331563" y="4317005"/>
              <a:ext cx="1311492" cy="1126158"/>
              <a:chOff x="6280223" y="1883216"/>
              <a:chExt cx="1311492" cy="1126158"/>
            </a:xfrm>
            <a:solidFill>
              <a:schemeClr val="tx1">
                <a:lumMod val="85000"/>
              </a:schemeClr>
            </a:solidFill>
          </p:grpSpPr>
          <p:sp>
            <p:nvSpPr>
              <p:cNvPr id="18" name="Hexagon 17">
                <a:extLst>
                  <a:ext uri="{FF2B5EF4-FFF2-40B4-BE49-F238E27FC236}">
                    <a16:creationId xmlns:a16="http://schemas.microsoft.com/office/drawing/2014/main" id="{905484CF-9BB6-D445-8AB4-94F35E676120}"/>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Hexagon 14">
                <a:extLst>
                  <a:ext uri="{FF2B5EF4-FFF2-40B4-BE49-F238E27FC236}">
                    <a16:creationId xmlns:a16="http://schemas.microsoft.com/office/drawing/2014/main" id="{20917079-AE0F-8E4E-9217-18BB58BC81AD}"/>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Adversary Emulation</a:t>
                </a:r>
              </a:p>
            </p:txBody>
          </p:sp>
        </p:grpSp>
        <p:grpSp>
          <p:nvGrpSpPr>
            <p:cNvPr id="21" name="Group 20">
              <a:extLst>
                <a:ext uri="{FF2B5EF4-FFF2-40B4-BE49-F238E27FC236}">
                  <a16:creationId xmlns:a16="http://schemas.microsoft.com/office/drawing/2014/main" id="{FC7EF4F8-66EF-6B49-A538-92F88125E6A1}"/>
                </a:ext>
              </a:extLst>
            </p:cNvPr>
            <p:cNvGrpSpPr/>
            <p:nvPr/>
          </p:nvGrpSpPr>
          <p:grpSpPr>
            <a:xfrm>
              <a:off x="6427746" y="1996255"/>
              <a:ext cx="1311492" cy="1126158"/>
              <a:chOff x="5151616" y="11964"/>
              <a:chExt cx="1311492" cy="1126158"/>
            </a:xfrm>
            <a:solidFill>
              <a:srgbClr val="BDD7EE"/>
            </a:solidFill>
          </p:grpSpPr>
          <p:sp>
            <p:nvSpPr>
              <p:cNvPr id="22" name="Hexagon 21">
                <a:extLst>
                  <a:ext uri="{FF2B5EF4-FFF2-40B4-BE49-F238E27FC236}">
                    <a16:creationId xmlns:a16="http://schemas.microsoft.com/office/drawing/2014/main" id="{B614121A-678D-3249-B340-DF9CD698DD04}"/>
                  </a:ext>
                </a:extLst>
              </p:cNvPr>
              <p:cNvSpPr/>
              <p:nvPr/>
            </p:nvSpPr>
            <p:spPr>
              <a:xfrm>
                <a:off x="5151616" y="11964"/>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Hexagon 12">
                <a:extLst>
                  <a:ext uri="{FF2B5EF4-FFF2-40B4-BE49-F238E27FC236}">
                    <a16:creationId xmlns:a16="http://schemas.microsoft.com/office/drawing/2014/main" id="{B3E30399-E4C8-CD41-A4AC-9A9D486F5573}"/>
                  </a:ext>
                </a:extLst>
              </p:cNvPr>
              <p:cNvSpPr txBox="1"/>
              <p:nvPr/>
            </p:nvSpPr>
            <p:spPr>
              <a:xfrm>
                <a:off x="5297471" y="186395"/>
                <a:ext cx="1052459" cy="777296"/>
              </a:xfrm>
              <a:prstGeom prst="rect">
                <a:avLst/>
              </a:prstGeom>
              <a:no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Privacy Engineering</a:t>
                </a:r>
              </a:p>
            </p:txBody>
          </p:sp>
        </p:grpSp>
        <p:grpSp>
          <p:nvGrpSpPr>
            <p:cNvPr id="24" name="Group 23">
              <a:extLst>
                <a:ext uri="{FF2B5EF4-FFF2-40B4-BE49-F238E27FC236}">
                  <a16:creationId xmlns:a16="http://schemas.microsoft.com/office/drawing/2014/main" id="{8F8C068D-A096-9E44-9E81-16717C038E68}"/>
                </a:ext>
              </a:extLst>
            </p:cNvPr>
            <p:cNvGrpSpPr/>
            <p:nvPr/>
          </p:nvGrpSpPr>
          <p:grpSpPr>
            <a:xfrm>
              <a:off x="7490063" y="1419442"/>
              <a:ext cx="1311492" cy="1126158"/>
              <a:chOff x="5151616" y="11964"/>
              <a:chExt cx="1311492" cy="1126158"/>
            </a:xfrm>
            <a:solidFill>
              <a:srgbClr val="BDD7EE"/>
            </a:solidFill>
          </p:grpSpPr>
          <p:sp>
            <p:nvSpPr>
              <p:cNvPr id="25" name="Hexagon 24">
                <a:extLst>
                  <a:ext uri="{FF2B5EF4-FFF2-40B4-BE49-F238E27FC236}">
                    <a16:creationId xmlns:a16="http://schemas.microsoft.com/office/drawing/2014/main" id="{76FD53BD-C599-9F4C-A3BF-88CFB62F3336}"/>
                  </a:ext>
                </a:extLst>
              </p:cNvPr>
              <p:cNvSpPr/>
              <p:nvPr/>
            </p:nvSpPr>
            <p:spPr>
              <a:xfrm>
                <a:off x="5151616" y="11964"/>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6" name="Hexagon 12">
                <a:extLst>
                  <a:ext uri="{FF2B5EF4-FFF2-40B4-BE49-F238E27FC236}">
                    <a16:creationId xmlns:a16="http://schemas.microsoft.com/office/drawing/2014/main" id="{3EEFEF38-3631-2D46-BEE9-6053307CFEA1}"/>
                  </a:ext>
                </a:extLst>
              </p:cNvPr>
              <p:cNvSpPr txBox="1"/>
              <p:nvPr/>
            </p:nvSpPr>
            <p:spPr>
              <a:xfrm>
                <a:off x="5354754" y="186395"/>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Security Automation and </a:t>
                </a:r>
                <a:r>
                  <a:rPr lang="en-US" sz="1400" b="1" kern="1200" dirty="0" err="1">
                    <a:solidFill>
                      <a:schemeClr val="bg1"/>
                    </a:solidFill>
                    <a:latin typeface="Calibri" panose="020F0502020204030204" pitchFamily="34" charset="0"/>
                    <a:cs typeface="Calibri" panose="020F0502020204030204" pitchFamily="34" charset="0"/>
                  </a:rPr>
                  <a:t>Mgmt</a:t>
                </a:r>
                <a:endParaRPr lang="en-US" sz="1400" b="1" kern="1200" dirty="0">
                  <a:solidFill>
                    <a:schemeClr val="bg1"/>
                  </a:solidFill>
                  <a:latin typeface="Calibri" panose="020F0502020204030204" pitchFamily="34" charset="0"/>
                  <a:cs typeface="Calibri" panose="020F0502020204030204" pitchFamily="34" charset="0"/>
                </a:endParaRPr>
              </a:p>
            </p:txBody>
          </p:sp>
        </p:grpSp>
        <p:grpSp>
          <p:nvGrpSpPr>
            <p:cNvPr id="28" name="Group 27">
              <a:extLst>
                <a:ext uri="{FF2B5EF4-FFF2-40B4-BE49-F238E27FC236}">
                  <a16:creationId xmlns:a16="http://schemas.microsoft.com/office/drawing/2014/main" id="{793871C6-A051-4048-BA5B-CD7DB38DF851}"/>
                </a:ext>
              </a:extLst>
            </p:cNvPr>
            <p:cNvGrpSpPr/>
            <p:nvPr/>
          </p:nvGrpSpPr>
          <p:grpSpPr>
            <a:xfrm>
              <a:off x="8552328" y="2000085"/>
              <a:ext cx="1311492" cy="1126158"/>
              <a:chOff x="5151616" y="11964"/>
              <a:chExt cx="1311492" cy="1126158"/>
            </a:xfrm>
            <a:solidFill>
              <a:srgbClr val="BDD7EE"/>
            </a:solidFill>
          </p:grpSpPr>
          <p:sp>
            <p:nvSpPr>
              <p:cNvPr id="29" name="Hexagon 28">
                <a:extLst>
                  <a:ext uri="{FF2B5EF4-FFF2-40B4-BE49-F238E27FC236}">
                    <a16:creationId xmlns:a16="http://schemas.microsoft.com/office/drawing/2014/main" id="{2BB37D01-2F84-654A-A2AE-D35DD508608B}"/>
                  </a:ext>
                </a:extLst>
              </p:cNvPr>
              <p:cNvSpPr/>
              <p:nvPr/>
            </p:nvSpPr>
            <p:spPr>
              <a:xfrm>
                <a:off x="5151616" y="11964"/>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0" name="Hexagon 12">
                <a:extLst>
                  <a:ext uri="{FF2B5EF4-FFF2-40B4-BE49-F238E27FC236}">
                    <a16:creationId xmlns:a16="http://schemas.microsoft.com/office/drawing/2014/main" id="{2A6DC2F1-CC81-8F49-8698-0D994B837325}"/>
                  </a:ext>
                </a:extLst>
              </p:cNvPr>
              <p:cNvSpPr txBox="1"/>
              <p:nvPr/>
            </p:nvSpPr>
            <p:spPr>
              <a:xfrm>
                <a:off x="5354754" y="186395"/>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Strategy and Governance</a:t>
                </a:r>
              </a:p>
            </p:txBody>
          </p:sp>
        </p:grpSp>
        <p:grpSp>
          <p:nvGrpSpPr>
            <p:cNvPr id="31" name="Group 30">
              <a:extLst>
                <a:ext uri="{FF2B5EF4-FFF2-40B4-BE49-F238E27FC236}">
                  <a16:creationId xmlns:a16="http://schemas.microsoft.com/office/drawing/2014/main" id="{EF4D6A03-F10F-8B4F-A3A7-7D5736AD35A5}"/>
                </a:ext>
              </a:extLst>
            </p:cNvPr>
            <p:cNvGrpSpPr/>
            <p:nvPr/>
          </p:nvGrpSpPr>
          <p:grpSpPr>
            <a:xfrm>
              <a:off x="9623208" y="1422016"/>
              <a:ext cx="1311492" cy="1126158"/>
              <a:chOff x="5151616" y="11964"/>
              <a:chExt cx="1311492" cy="1126158"/>
            </a:xfrm>
            <a:solidFill>
              <a:srgbClr val="BDD7EE"/>
            </a:solidFill>
          </p:grpSpPr>
          <p:sp>
            <p:nvSpPr>
              <p:cNvPr id="32" name="Hexagon 31">
                <a:extLst>
                  <a:ext uri="{FF2B5EF4-FFF2-40B4-BE49-F238E27FC236}">
                    <a16:creationId xmlns:a16="http://schemas.microsoft.com/office/drawing/2014/main" id="{F15EBCA8-7548-8649-922C-C018EEBFCA88}"/>
                  </a:ext>
                </a:extLst>
              </p:cNvPr>
              <p:cNvSpPr/>
              <p:nvPr/>
            </p:nvSpPr>
            <p:spPr>
              <a:xfrm>
                <a:off x="5151616" y="11964"/>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3" name="Hexagon 12">
                <a:extLst>
                  <a:ext uri="{FF2B5EF4-FFF2-40B4-BE49-F238E27FC236}">
                    <a16:creationId xmlns:a16="http://schemas.microsoft.com/office/drawing/2014/main" id="{ABC37153-1562-0A44-9A4F-B5FE4986B5D8}"/>
                  </a:ext>
                </a:extLst>
              </p:cNvPr>
              <p:cNvSpPr txBox="1"/>
              <p:nvPr/>
            </p:nvSpPr>
            <p:spPr>
              <a:xfrm>
                <a:off x="5354754" y="186395"/>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Safety</a:t>
                </a:r>
              </a:p>
            </p:txBody>
          </p:sp>
        </p:grpSp>
        <p:grpSp>
          <p:nvGrpSpPr>
            <p:cNvPr id="34" name="Group 33">
              <a:extLst>
                <a:ext uri="{FF2B5EF4-FFF2-40B4-BE49-F238E27FC236}">
                  <a16:creationId xmlns:a16="http://schemas.microsoft.com/office/drawing/2014/main" id="{AD71D64F-590A-914D-BB19-623B0F80DC32}"/>
                </a:ext>
              </a:extLst>
            </p:cNvPr>
            <p:cNvGrpSpPr/>
            <p:nvPr/>
          </p:nvGrpSpPr>
          <p:grpSpPr>
            <a:xfrm>
              <a:off x="5384280" y="3740000"/>
              <a:ext cx="1311492" cy="1126158"/>
              <a:chOff x="6280223" y="1883216"/>
              <a:chExt cx="1311492" cy="1126158"/>
            </a:xfrm>
            <a:solidFill>
              <a:schemeClr val="tx1">
                <a:lumMod val="85000"/>
              </a:schemeClr>
            </a:solidFill>
          </p:grpSpPr>
          <p:sp>
            <p:nvSpPr>
              <p:cNvPr id="35" name="Hexagon 34">
                <a:extLst>
                  <a:ext uri="{FF2B5EF4-FFF2-40B4-BE49-F238E27FC236}">
                    <a16:creationId xmlns:a16="http://schemas.microsoft.com/office/drawing/2014/main" id="{333B906E-8922-7549-B08C-586D938627EF}"/>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6" name="Hexagon 14">
                <a:extLst>
                  <a:ext uri="{FF2B5EF4-FFF2-40B4-BE49-F238E27FC236}">
                    <a16:creationId xmlns:a16="http://schemas.microsoft.com/office/drawing/2014/main" id="{FAD720EB-D76E-1644-BEFF-B1F4DBD73126}"/>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Effects and Reverse </a:t>
                </a:r>
                <a:r>
                  <a:rPr lang="en-US" sz="1400" b="1" kern="1200" dirty="0" err="1">
                    <a:solidFill>
                      <a:schemeClr val="bg1"/>
                    </a:solidFill>
                    <a:latin typeface="Calibri" panose="020F0502020204030204" pitchFamily="34" charset="0"/>
                    <a:cs typeface="Calibri" panose="020F0502020204030204" pitchFamily="34" charset="0"/>
                  </a:rPr>
                  <a:t>Eng</a:t>
                </a:r>
                <a:endParaRPr lang="en-US" sz="1400" b="1" kern="1200" dirty="0">
                  <a:solidFill>
                    <a:schemeClr val="bg1"/>
                  </a:solidFill>
                  <a:latin typeface="Calibri" panose="020F0502020204030204" pitchFamily="34" charset="0"/>
                  <a:cs typeface="Calibri" panose="020F0502020204030204" pitchFamily="34" charset="0"/>
                </a:endParaRPr>
              </a:p>
            </p:txBody>
          </p:sp>
        </p:grpSp>
        <p:grpSp>
          <p:nvGrpSpPr>
            <p:cNvPr id="37" name="Group 36">
              <a:extLst>
                <a:ext uri="{FF2B5EF4-FFF2-40B4-BE49-F238E27FC236}">
                  <a16:creationId xmlns:a16="http://schemas.microsoft.com/office/drawing/2014/main" id="{B2D58EDC-2639-8F47-B0ED-BD3E8715D977}"/>
                </a:ext>
              </a:extLst>
            </p:cNvPr>
            <p:cNvGrpSpPr/>
            <p:nvPr/>
          </p:nvGrpSpPr>
          <p:grpSpPr>
            <a:xfrm>
              <a:off x="6451367" y="4306499"/>
              <a:ext cx="1311492" cy="1126158"/>
              <a:chOff x="6280223" y="1883216"/>
              <a:chExt cx="1311492" cy="1126158"/>
            </a:xfrm>
            <a:solidFill>
              <a:schemeClr val="tx1">
                <a:lumMod val="85000"/>
              </a:schemeClr>
            </a:solidFill>
          </p:grpSpPr>
          <p:sp>
            <p:nvSpPr>
              <p:cNvPr id="38" name="Hexagon 37">
                <a:extLst>
                  <a:ext uri="{FF2B5EF4-FFF2-40B4-BE49-F238E27FC236}">
                    <a16:creationId xmlns:a16="http://schemas.microsoft.com/office/drawing/2014/main" id="{E4387291-3D51-2C48-8A57-F27902731903}"/>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9" name="Hexagon 14">
                <a:extLst>
                  <a:ext uri="{FF2B5EF4-FFF2-40B4-BE49-F238E27FC236}">
                    <a16:creationId xmlns:a16="http://schemas.microsoft.com/office/drawing/2014/main" id="{FB579811-A7F9-C943-856E-65BDCDB9851B}"/>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Analytics and Malware</a:t>
                </a:r>
              </a:p>
            </p:txBody>
          </p:sp>
        </p:grpSp>
        <p:grpSp>
          <p:nvGrpSpPr>
            <p:cNvPr id="40" name="Group 39">
              <a:extLst>
                <a:ext uri="{FF2B5EF4-FFF2-40B4-BE49-F238E27FC236}">
                  <a16:creationId xmlns:a16="http://schemas.microsoft.com/office/drawing/2014/main" id="{70B741AC-5F5C-4D40-966B-4F591A906BCB}"/>
                </a:ext>
              </a:extLst>
            </p:cNvPr>
            <p:cNvGrpSpPr/>
            <p:nvPr/>
          </p:nvGrpSpPr>
          <p:grpSpPr>
            <a:xfrm>
              <a:off x="7497889" y="3728788"/>
              <a:ext cx="1311492" cy="1126158"/>
              <a:chOff x="6280223" y="1883216"/>
              <a:chExt cx="1311492" cy="1126158"/>
            </a:xfrm>
            <a:solidFill>
              <a:schemeClr val="tx1">
                <a:lumMod val="85000"/>
              </a:schemeClr>
            </a:solidFill>
          </p:grpSpPr>
          <p:sp>
            <p:nvSpPr>
              <p:cNvPr id="41" name="Hexagon 40">
                <a:extLst>
                  <a:ext uri="{FF2B5EF4-FFF2-40B4-BE49-F238E27FC236}">
                    <a16:creationId xmlns:a16="http://schemas.microsoft.com/office/drawing/2014/main" id="{66D72467-32F3-E94A-B465-31F313CBC2D9}"/>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2" name="Hexagon 14">
                <a:extLst>
                  <a:ext uri="{FF2B5EF4-FFF2-40B4-BE49-F238E27FC236}">
                    <a16:creationId xmlns:a16="http://schemas.microsoft.com/office/drawing/2014/main" id="{C5A83BFD-D571-474A-AF21-37A083F75848}"/>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Forensics</a:t>
                </a:r>
              </a:p>
            </p:txBody>
          </p:sp>
        </p:grpSp>
        <p:grpSp>
          <p:nvGrpSpPr>
            <p:cNvPr id="43" name="Group 42">
              <a:extLst>
                <a:ext uri="{FF2B5EF4-FFF2-40B4-BE49-F238E27FC236}">
                  <a16:creationId xmlns:a16="http://schemas.microsoft.com/office/drawing/2014/main" id="{F886A792-71F3-C54C-964F-2480B8687D24}"/>
                </a:ext>
              </a:extLst>
            </p:cNvPr>
            <p:cNvGrpSpPr/>
            <p:nvPr/>
          </p:nvGrpSpPr>
          <p:grpSpPr>
            <a:xfrm>
              <a:off x="8553008" y="4295986"/>
              <a:ext cx="1311492" cy="1126158"/>
              <a:chOff x="6280223" y="1883216"/>
              <a:chExt cx="1311492" cy="1126158"/>
            </a:xfrm>
            <a:solidFill>
              <a:schemeClr val="tx1">
                <a:lumMod val="85000"/>
              </a:schemeClr>
            </a:solidFill>
          </p:grpSpPr>
          <p:sp>
            <p:nvSpPr>
              <p:cNvPr id="44" name="Hexagon 43">
                <a:extLst>
                  <a:ext uri="{FF2B5EF4-FFF2-40B4-BE49-F238E27FC236}">
                    <a16:creationId xmlns:a16="http://schemas.microsoft.com/office/drawing/2014/main" id="{7A06A60F-B031-7145-8966-0B443013080C}"/>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5" name="Hexagon 14">
                <a:extLst>
                  <a:ext uri="{FF2B5EF4-FFF2-40B4-BE49-F238E27FC236}">
                    <a16:creationId xmlns:a16="http://schemas.microsoft.com/office/drawing/2014/main" id="{D60F589B-961D-5641-A833-DD729D507C4C}"/>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Deception and Adversary </a:t>
                </a:r>
                <a:r>
                  <a:rPr lang="en-US" sz="1400" b="1" kern="1200" dirty="0" err="1">
                    <a:solidFill>
                      <a:schemeClr val="bg1"/>
                    </a:solidFill>
                    <a:latin typeface="Calibri" panose="020F0502020204030204" pitchFamily="34" charset="0"/>
                    <a:cs typeface="Calibri" panose="020F0502020204030204" pitchFamily="34" charset="0"/>
                  </a:rPr>
                  <a:t>Engmt</a:t>
                </a:r>
                <a:endParaRPr lang="en-US" sz="1400" b="1" kern="1200" dirty="0">
                  <a:solidFill>
                    <a:schemeClr val="bg1"/>
                  </a:solidFill>
                  <a:latin typeface="Calibri" panose="020F0502020204030204" pitchFamily="34" charset="0"/>
                  <a:cs typeface="Calibri" panose="020F0502020204030204" pitchFamily="34" charset="0"/>
                </a:endParaRPr>
              </a:p>
            </p:txBody>
          </p:sp>
        </p:grpSp>
        <p:grpSp>
          <p:nvGrpSpPr>
            <p:cNvPr id="46" name="Group 45">
              <a:extLst>
                <a:ext uri="{FF2B5EF4-FFF2-40B4-BE49-F238E27FC236}">
                  <a16:creationId xmlns:a16="http://schemas.microsoft.com/office/drawing/2014/main" id="{7235DD03-147A-A74B-BC1B-FAB867704112}"/>
                </a:ext>
              </a:extLst>
            </p:cNvPr>
            <p:cNvGrpSpPr/>
            <p:nvPr/>
          </p:nvGrpSpPr>
          <p:grpSpPr>
            <a:xfrm>
              <a:off x="9611498" y="3728788"/>
              <a:ext cx="1311492" cy="1126158"/>
              <a:chOff x="6280223" y="1883216"/>
              <a:chExt cx="1311492" cy="1126158"/>
            </a:xfrm>
            <a:solidFill>
              <a:schemeClr val="tx1">
                <a:lumMod val="85000"/>
              </a:schemeClr>
            </a:solidFill>
          </p:grpSpPr>
          <p:sp>
            <p:nvSpPr>
              <p:cNvPr id="47" name="Hexagon 46">
                <a:extLst>
                  <a:ext uri="{FF2B5EF4-FFF2-40B4-BE49-F238E27FC236}">
                    <a16:creationId xmlns:a16="http://schemas.microsoft.com/office/drawing/2014/main" id="{ADC63AAC-0B28-6241-89F6-A3E76E6CD925}"/>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8" name="Hexagon 14">
                <a:extLst>
                  <a:ext uri="{FF2B5EF4-FFF2-40B4-BE49-F238E27FC236}">
                    <a16:creationId xmlns:a16="http://schemas.microsoft.com/office/drawing/2014/main" id="{6118A7E1-FC0B-CC4D-B04A-E7795CE1003F}"/>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Cyber Threat Intel and Sharing</a:t>
                </a:r>
              </a:p>
            </p:txBody>
          </p:sp>
        </p:grpSp>
        <p:grpSp>
          <p:nvGrpSpPr>
            <p:cNvPr id="50" name="Group 49">
              <a:extLst>
                <a:ext uri="{FF2B5EF4-FFF2-40B4-BE49-F238E27FC236}">
                  <a16:creationId xmlns:a16="http://schemas.microsoft.com/office/drawing/2014/main" id="{E050324F-C63F-A840-9BEA-F4FB3C4DBD3C}"/>
                </a:ext>
              </a:extLst>
            </p:cNvPr>
            <p:cNvGrpSpPr/>
            <p:nvPr/>
          </p:nvGrpSpPr>
          <p:grpSpPr>
            <a:xfrm>
              <a:off x="3271833" y="2584585"/>
              <a:ext cx="1311492" cy="1126158"/>
              <a:chOff x="4023009" y="623629"/>
              <a:chExt cx="1311492" cy="1126158"/>
            </a:xfrm>
            <a:solidFill>
              <a:schemeClr val="accent2">
                <a:lumMod val="40000"/>
                <a:lumOff val="60000"/>
              </a:schemeClr>
            </a:solidFill>
          </p:grpSpPr>
          <p:sp>
            <p:nvSpPr>
              <p:cNvPr id="51" name="Hexagon 50">
                <a:extLst>
                  <a:ext uri="{FF2B5EF4-FFF2-40B4-BE49-F238E27FC236}">
                    <a16:creationId xmlns:a16="http://schemas.microsoft.com/office/drawing/2014/main" id="{0B15045F-2B36-FF45-A736-A1D7D5848C49}"/>
                  </a:ext>
                </a:extLst>
              </p:cNvPr>
              <p:cNvSpPr/>
              <p:nvPr/>
            </p:nvSpPr>
            <p:spPr>
              <a:xfrm>
                <a:off x="4023009" y="623629"/>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2" name="Hexagon 10">
                <a:extLst>
                  <a:ext uri="{FF2B5EF4-FFF2-40B4-BE49-F238E27FC236}">
                    <a16:creationId xmlns:a16="http://schemas.microsoft.com/office/drawing/2014/main" id="{160A78AF-9BE9-DC48-AE20-056A44FE9C84}"/>
                  </a:ext>
                </a:extLst>
              </p:cNvPr>
              <p:cNvSpPr txBox="1"/>
              <p:nvPr/>
            </p:nvSpPr>
            <p:spPr>
              <a:xfrm>
                <a:off x="4226147" y="798060"/>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Cloud Security</a:t>
                </a:r>
              </a:p>
            </p:txBody>
          </p:sp>
        </p:grpSp>
        <p:grpSp>
          <p:nvGrpSpPr>
            <p:cNvPr id="53" name="Group 52">
              <a:extLst>
                <a:ext uri="{FF2B5EF4-FFF2-40B4-BE49-F238E27FC236}">
                  <a16:creationId xmlns:a16="http://schemas.microsoft.com/office/drawing/2014/main" id="{77442795-8587-5D45-96CA-104AE9F527DD}"/>
                </a:ext>
              </a:extLst>
            </p:cNvPr>
            <p:cNvGrpSpPr/>
            <p:nvPr/>
          </p:nvGrpSpPr>
          <p:grpSpPr>
            <a:xfrm>
              <a:off x="4324068" y="3170490"/>
              <a:ext cx="1311492" cy="1126158"/>
              <a:chOff x="6280223" y="1883216"/>
              <a:chExt cx="1311492" cy="1126158"/>
            </a:xfrm>
            <a:solidFill>
              <a:schemeClr val="accent2">
                <a:lumMod val="40000"/>
                <a:lumOff val="60000"/>
              </a:schemeClr>
            </a:solidFill>
          </p:grpSpPr>
          <p:sp>
            <p:nvSpPr>
              <p:cNvPr id="54" name="Hexagon 53">
                <a:extLst>
                  <a:ext uri="{FF2B5EF4-FFF2-40B4-BE49-F238E27FC236}">
                    <a16:creationId xmlns:a16="http://schemas.microsoft.com/office/drawing/2014/main" id="{06DA4041-A21D-AD42-AE1D-20BAA24AD184}"/>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5" name="Hexagon 14">
                <a:extLst>
                  <a:ext uri="{FF2B5EF4-FFF2-40B4-BE49-F238E27FC236}">
                    <a16:creationId xmlns:a16="http://schemas.microsoft.com/office/drawing/2014/main" id="{B697DC76-5FF7-C442-8C99-645112A1529B}"/>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Cross Domain Solutions</a:t>
                </a:r>
              </a:p>
            </p:txBody>
          </p:sp>
        </p:grpSp>
        <p:grpSp>
          <p:nvGrpSpPr>
            <p:cNvPr id="56" name="Group 55">
              <a:extLst>
                <a:ext uri="{FF2B5EF4-FFF2-40B4-BE49-F238E27FC236}">
                  <a16:creationId xmlns:a16="http://schemas.microsoft.com/office/drawing/2014/main" id="{F6D34F6E-8657-9249-A849-4C517463461B}"/>
                </a:ext>
              </a:extLst>
            </p:cNvPr>
            <p:cNvGrpSpPr/>
            <p:nvPr/>
          </p:nvGrpSpPr>
          <p:grpSpPr>
            <a:xfrm>
              <a:off x="5376605" y="2590704"/>
              <a:ext cx="1311492" cy="1126158"/>
              <a:chOff x="6280223" y="1883216"/>
              <a:chExt cx="1311492" cy="1126158"/>
            </a:xfrm>
            <a:solidFill>
              <a:schemeClr val="accent2">
                <a:lumMod val="40000"/>
                <a:lumOff val="60000"/>
              </a:schemeClr>
            </a:solidFill>
          </p:grpSpPr>
          <p:sp>
            <p:nvSpPr>
              <p:cNvPr id="57" name="Hexagon 56">
                <a:extLst>
                  <a:ext uri="{FF2B5EF4-FFF2-40B4-BE49-F238E27FC236}">
                    <a16:creationId xmlns:a16="http://schemas.microsoft.com/office/drawing/2014/main" id="{991C132A-7BCC-1648-8E58-EFF3BD7CB832}"/>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8" name="Hexagon 14">
                <a:extLst>
                  <a:ext uri="{FF2B5EF4-FFF2-40B4-BE49-F238E27FC236}">
                    <a16:creationId xmlns:a16="http://schemas.microsoft.com/office/drawing/2014/main" id="{39A64FEE-7873-434B-B00C-E6312D3794A6}"/>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Data Security</a:t>
                </a:r>
              </a:p>
            </p:txBody>
          </p:sp>
        </p:grpSp>
        <p:grpSp>
          <p:nvGrpSpPr>
            <p:cNvPr id="59" name="Group 58">
              <a:extLst>
                <a:ext uri="{FF2B5EF4-FFF2-40B4-BE49-F238E27FC236}">
                  <a16:creationId xmlns:a16="http://schemas.microsoft.com/office/drawing/2014/main" id="{9453DB9F-48CE-B840-8427-15EAFEAD767E}"/>
                </a:ext>
              </a:extLst>
            </p:cNvPr>
            <p:cNvGrpSpPr/>
            <p:nvPr/>
          </p:nvGrpSpPr>
          <p:grpSpPr>
            <a:xfrm>
              <a:off x="6440079" y="3151783"/>
              <a:ext cx="1311492" cy="1126158"/>
              <a:chOff x="6280223" y="1883216"/>
              <a:chExt cx="1311492" cy="1126158"/>
            </a:xfrm>
            <a:solidFill>
              <a:schemeClr val="accent2">
                <a:lumMod val="40000"/>
                <a:lumOff val="60000"/>
              </a:schemeClr>
            </a:solidFill>
          </p:grpSpPr>
          <p:sp>
            <p:nvSpPr>
              <p:cNvPr id="60" name="Hexagon 59">
                <a:extLst>
                  <a:ext uri="{FF2B5EF4-FFF2-40B4-BE49-F238E27FC236}">
                    <a16:creationId xmlns:a16="http://schemas.microsoft.com/office/drawing/2014/main" id="{A62066BA-EE2D-994A-82D8-82AC0943C1B8}"/>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1" name="Hexagon 14">
                <a:extLst>
                  <a:ext uri="{FF2B5EF4-FFF2-40B4-BE49-F238E27FC236}">
                    <a16:creationId xmlns:a16="http://schemas.microsoft.com/office/drawing/2014/main" id="{D71F0E04-9787-FC45-B91E-D4EADFBBD0A6}"/>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ICAM</a:t>
                </a:r>
              </a:p>
            </p:txBody>
          </p:sp>
        </p:grpSp>
        <p:grpSp>
          <p:nvGrpSpPr>
            <p:cNvPr id="62" name="Group 61">
              <a:extLst>
                <a:ext uri="{FF2B5EF4-FFF2-40B4-BE49-F238E27FC236}">
                  <a16:creationId xmlns:a16="http://schemas.microsoft.com/office/drawing/2014/main" id="{DF00C41E-5822-2F4F-848D-168D44B7BF82}"/>
                </a:ext>
              </a:extLst>
            </p:cNvPr>
            <p:cNvGrpSpPr/>
            <p:nvPr/>
          </p:nvGrpSpPr>
          <p:grpSpPr>
            <a:xfrm>
              <a:off x="7492616" y="2569595"/>
              <a:ext cx="1311492" cy="1126158"/>
              <a:chOff x="6280223" y="1883216"/>
              <a:chExt cx="1311492" cy="1126158"/>
            </a:xfrm>
            <a:solidFill>
              <a:schemeClr val="accent2">
                <a:lumMod val="40000"/>
                <a:lumOff val="60000"/>
              </a:schemeClr>
            </a:solidFill>
          </p:grpSpPr>
          <p:sp>
            <p:nvSpPr>
              <p:cNvPr id="63" name="Hexagon 62">
                <a:extLst>
                  <a:ext uri="{FF2B5EF4-FFF2-40B4-BE49-F238E27FC236}">
                    <a16:creationId xmlns:a16="http://schemas.microsoft.com/office/drawing/2014/main" id="{22F89BDD-58A1-1F4D-B31D-DFC51E49762D}"/>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4" name="Hexagon 14">
                <a:extLst>
                  <a:ext uri="{FF2B5EF4-FFF2-40B4-BE49-F238E27FC236}">
                    <a16:creationId xmlns:a16="http://schemas.microsoft.com/office/drawing/2014/main" id="{8C5FAA77-2D34-864F-979B-B0AF5093143B}"/>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IoT and Cyber Physical Systems</a:t>
                </a:r>
              </a:p>
            </p:txBody>
          </p:sp>
        </p:grpSp>
        <p:grpSp>
          <p:nvGrpSpPr>
            <p:cNvPr id="65" name="Group 64">
              <a:extLst>
                <a:ext uri="{FF2B5EF4-FFF2-40B4-BE49-F238E27FC236}">
                  <a16:creationId xmlns:a16="http://schemas.microsoft.com/office/drawing/2014/main" id="{F88C2EC4-91AD-8745-B700-D8BDD3A96F85}"/>
                </a:ext>
              </a:extLst>
            </p:cNvPr>
            <p:cNvGrpSpPr/>
            <p:nvPr/>
          </p:nvGrpSpPr>
          <p:grpSpPr>
            <a:xfrm>
              <a:off x="8545513" y="3151783"/>
              <a:ext cx="1311492" cy="1126158"/>
              <a:chOff x="6272728" y="1883216"/>
              <a:chExt cx="1311492" cy="1126158"/>
            </a:xfrm>
            <a:solidFill>
              <a:schemeClr val="accent2">
                <a:lumMod val="40000"/>
                <a:lumOff val="60000"/>
              </a:schemeClr>
            </a:solidFill>
          </p:grpSpPr>
          <p:sp>
            <p:nvSpPr>
              <p:cNvPr id="66" name="Hexagon 65">
                <a:extLst>
                  <a:ext uri="{FF2B5EF4-FFF2-40B4-BE49-F238E27FC236}">
                    <a16:creationId xmlns:a16="http://schemas.microsoft.com/office/drawing/2014/main" id="{B89EF976-3083-134E-9EE1-F241383D1DCF}"/>
                  </a:ext>
                </a:extLst>
              </p:cNvPr>
              <p:cNvSpPr/>
              <p:nvPr/>
            </p:nvSpPr>
            <p:spPr>
              <a:xfrm>
                <a:off x="6272728"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7" name="Hexagon 14">
                <a:extLst>
                  <a:ext uri="{FF2B5EF4-FFF2-40B4-BE49-F238E27FC236}">
                    <a16:creationId xmlns:a16="http://schemas.microsoft.com/office/drawing/2014/main" id="{CC352196-C0A8-E64B-837A-A7DDD6B603AF}"/>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dirty="0">
                    <a:solidFill>
                      <a:schemeClr val="bg1"/>
                    </a:solidFill>
                    <a:latin typeface="Calibri" panose="020F0502020204030204" pitchFamily="34" charset="0"/>
                    <a:cs typeface="Calibri" panose="020F0502020204030204" pitchFamily="34" charset="0"/>
                  </a:rPr>
                  <a:t>Mobile Security</a:t>
                </a:r>
                <a:endParaRPr lang="en-US" sz="1400" b="1" kern="1200" dirty="0">
                  <a:solidFill>
                    <a:schemeClr val="bg1"/>
                  </a:solidFill>
                  <a:latin typeface="Calibri" panose="020F0502020204030204" pitchFamily="34" charset="0"/>
                  <a:cs typeface="Calibri" panose="020F0502020204030204" pitchFamily="34" charset="0"/>
                </a:endParaRPr>
              </a:p>
            </p:txBody>
          </p:sp>
        </p:grpSp>
        <p:grpSp>
          <p:nvGrpSpPr>
            <p:cNvPr id="68" name="Group 67">
              <a:extLst>
                <a:ext uri="{FF2B5EF4-FFF2-40B4-BE49-F238E27FC236}">
                  <a16:creationId xmlns:a16="http://schemas.microsoft.com/office/drawing/2014/main" id="{D8930CEF-D5EE-F34F-9948-7A72016388E0}"/>
                </a:ext>
              </a:extLst>
            </p:cNvPr>
            <p:cNvGrpSpPr/>
            <p:nvPr/>
          </p:nvGrpSpPr>
          <p:grpSpPr>
            <a:xfrm>
              <a:off x="9623208" y="2581311"/>
              <a:ext cx="1311492" cy="1126158"/>
              <a:chOff x="6280223" y="1883216"/>
              <a:chExt cx="1311492" cy="1126158"/>
            </a:xfrm>
            <a:solidFill>
              <a:schemeClr val="accent2">
                <a:lumMod val="40000"/>
                <a:lumOff val="60000"/>
              </a:schemeClr>
            </a:solidFill>
          </p:grpSpPr>
          <p:sp>
            <p:nvSpPr>
              <p:cNvPr id="69" name="Hexagon 68">
                <a:extLst>
                  <a:ext uri="{FF2B5EF4-FFF2-40B4-BE49-F238E27FC236}">
                    <a16:creationId xmlns:a16="http://schemas.microsoft.com/office/drawing/2014/main" id="{F2148BE2-82CC-5A41-A1C4-69198EAABB0D}"/>
                  </a:ext>
                </a:extLst>
              </p:cNvPr>
              <p:cNvSpPr/>
              <p:nvPr/>
            </p:nvSpPr>
            <p:spPr>
              <a:xfrm>
                <a:off x="6280223" y="1883216"/>
                <a:ext cx="1311492" cy="1126158"/>
              </a:xfrm>
              <a:prstGeom prst="hexagon">
                <a:avLst>
                  <a:gd name="adj" fmla="val 25000"/>
                  <a:gd name="vf" fmla="val 115470"/>
                </a:avLst>
              </a:prstGeom>
              <a:grpFill/>
              <a:ln>
                <a:solidFill>
                  <a:schemeClr val="tx2"/>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0" name="Hexagon 14">
                <a:extLst>
                  <a:ext uri="{FF2B5EF4-FFF2-40B4-BE49-F238E27FC236}">
                    <a16:creationId xmlns:a16="http://schemas.microsoft.com/office/drawing/2014/main" id="{BF9B2B3B-0922-2F46-88A0-75522779304B}"/>
                  </a:ext>
                </a:extLst>
              </p:cNvPr>
              <p:cNvSpPr txBox="1"/>
              <p:nvPr/>
            </p:nvSpPr>
            <p:spPr>
              <a:xfrm>
                <a:off x="6483361" y="2057647"/>
                <a:ext cx="905217" cy="777296"/>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0" tIns="17780" rIns="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1"/>
                    </a:solidFill>
                    <a:latin typeface="Calibri" panose="020F0502020204030204" pitchFamily="34" charset="0"/>
                    <a:cs typeface="Calibri" panose="020F0502020204030204" pitchFamily="34" charset="0"/>
                  </a:rPr>
                  <a:t>Trust and Assurance</a:t>
                </a:r>
              </a:p>
            </p:txBody>
          </p:sp>
        </p:grpSp>
      </p:grpSp>
      <p:sp>
        <p:nvSpPr>
          <p:cNvPr id="72" name="Rectangle: Rounded Corners 17">
            <a:extLst>
              <a:ext uri="{FF2B5EF4-FFF2-40B4-BE49-F238E27FC236}">
                <a16:creationId xmlns:a16="http://schemas.microsoft.com/office/drawing/2014/main" id="{F463D3C3-82DF-4E4D-979D-9B08B7B3C251}"/>
              </a:ext>
            </a:extLst>
          </p:cNvPr>
          <p:cNvSpPr/>
          <p:nvPr/>
        </p:nvSpPr>
        <p:spPr>
          <a:xfrm>
            <a:off x="115613" y="5708794"/>
            <a:ext cx="11960773" cy="658837"/>
          </a:xfrm>
          <a:prstGeom prst="roundRect">
            <a:avLst/>
          </a:prstGeom>
          <a:ln>
            <a:solidFill>
              <a:schemeClr val="accent3"/>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t>Deliver innovative and high-impact cyber capabilities essential to sponsor missions</a:t>
            </a:r>
          </a:p>
        </p:txBody>
      </p:sp>
    </p:spTree>
    <p:extLst>
      <p:ext uri="{BB962C8B-B14F-4D97-AF65-F5344CB8AC3E}">
        <p14:creationId xmlns:p14="http://schemas.microsoft.com/office/powerpoint/2010/main" val="1192993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Lst>
  </p:timing>
</p:sld>
</file>

<file path=ppt/theme/theme1.xml><?xml version="1.0" encoding="utf-8"?>
<a:theme xmlns:a="http://schemas.openxmlformats.org/drawingml/2006/main" name="Office Theme">
  <a:themeElements>
    <a:clrScheme name="Custom 7">
      <a:dk1>
        <a:srgbClr val="FFFFFF"/>
      </a:dk1>
      <a:lt1>
        <a:srgbClr val="0B2338"/>
      </a:lt1>
      <a:dk2>
        <a:srgbClr val="FFFFFF"/>
      </a:dk2>
      <a:lt2>
        <a:srgbClr val="0B2338"/>
      </a:lt2>
      <a:accent1>
        <a:srgbClr val="005B93"/>
      </a:accent1>
      <a:accent2>
        <a:srgbClr val="FFF601"/>
      </a:accent2>
      <a:accent3>
        <a:srgbClr val="87DEFF"/>
      </a:accent3>
      <a:accent4>
        <a:srgbClr val="7E8284"/>
      </a:accent4>
      <a:accent5>
        <a:srgbClr val="F7901E"/>
      </a:accent5>
      <a:accent6>
        <a:srgbClr val="C1CD23"/>
      </a:accent6>
      <a:hlink>
        <a:srgbClr val="25ACFF"/>
      </a:hlink>
      <a:folHlink>
        <a:srgbClr val="8E78D6"/>
      </a:folHlink>
    </a:clrScheme>
    <a:fontScheme name="MITRE_2020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ln>
          <a:noFill/>
        </a:ln>
      </a:spPr>
      <a:bodyPr vert="horz" wrap="square" lIns="91440" tIns="45720" rIns="91440" bIns="45720" rtlCol="0">
        <a:spAutoFit/>
      </a:bodyPr>
      <a:lstStyle>
        <a:defPPr algn="l">
          <a:defRPr dirty="0" smtClean="0"/>
        </a:defPPr>
      </a:lstStyle>
    </a:txDef>
  </a:objectDefaults>
  <a:extraClrSchemeLst/>
  <a:extLst>
    <a:ext uri="{05A4C25C-085E-4340-85A3-A5531E510DB2}">
      <thm15:themeFamily xmlns:thm15="http://schemas.microsoft.com/office/thememl/2012/main" name="Presentation11" id="{F54EB332-547A-9B42-A0A2-025F94F8DD43}" vid="{B0CBD55F-ECB5-AB4C-8380-46C3005D6C0C}"/>
    </a:ext>
  </a:extLst>
</a:theme>
</file>

<file path=ppt/theme/theme2.xml><?xml version="1.0" encoding="utf-8"?>
<a:theme xmlns:a="http://schemas.openxmlformats.org/drawingml/2006/main" name="3_Office Theme">
  <a:themeElements>
    <a:clrScheme name="Custom 7">
      <a:dk1>
        <a:srgbClr val="FFFFFF"/>
      </a:dk1>
      <a:lt1>
        <a:srgbClr val="0B2338"/>
      </a:lt1>
      <a:dk2>
        <a:srgbClr val="FFFFFF"/>
      </a:dk2>
      <a:lt2>
        <a:srgbClr val="0B2338"/>
      </a:lt2>
      <a:accent1>
        <a:srgbClr val="005B93"/>
      </a:accent1>
      <a:accent2>
        <a:srgbClr val="FFF601"/>
      </a:accent2>
      <a:accent3>
        <a:srgbClr val="87DEFF"/>
      </a:accent3>
      <a:accent4>
        <a:srgbClr val="7E8284"/>
      </a:accent4>
      <a:accent5>
        <a:srgbClr val="F7901E"/>
      </a:accent5>
      <a:accent6>
        <a:srgbClr val="C1CD23"/>
      </a:accent6>
      <a:hlink>
        <a:srgbClr val="25ACFF"/>
      </a:hlink>
      <a:folHlink>
        <a:srgbClr val="8E78D6"/>
      </a:folHlink>
    </a:clrScheme>
    <a:fontScheme name="MITRE_2020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ln>
          <a:noFill/>
        </a:ln>
      </a:spPr>
      <a:bodyPr vert="horz" wrap="square" lIns="91440" tIns="45720" rIns="91440" bIns="45720" rtlCol="0">
        <a:spAutoFit/>
      </a:bodyPr>
      <a:lstStyle>
        <a:defPPr algn="l">
          <a:defRPr dirty="0" smtClean="0"/>
        </a:defPPr>
      </a:lstStyle>
    </a:txDef>
  </a:objectDefaults>
  <a:extraClrSchemeLst/>
  <a:extLst>
    <a:ext uri="{05A4C25C-085E-4340-85A3-A5531E510DB2}">
      <thm15:themeFamily xmlns:thm15="http://schemas.microsoft.com/office/thememl/2012/main" name="Presentation11" id="{F54EB332-547A-9B42-A0A2-025F94F8DD43}" vid="{94627697-7722-E046-A7A0-41A9B4C1DEBB}"/>
    </a:ext>
  </a:extLst>
</a:theme>
</file>

<file path=ppt/theme/theme3.xml><?xml version="1.0" encoding="utf-8"?>
<a:theme xmlns:a="http://schemas.openxmlformats.org/drawingml/2006/main" name="1_Office Theme">
  <a:themeElements>
    <a:clrScheme name="Custom 7">
      <a:dk1>
        <a:srgbClr val="FFFFFF"/>
      </a:dk1>
      <a:lt1>
        <a:srgbClr val="0B2338"/>
      </a:lt1>
      <a:dk2>
        <a:srgbClr val="FFFFFF"/>
      </a:dk2>
      <a:lt2>
        <a:srgbClr val="0B2338"/>
      </a:lt2>
      <a:accent1>
        <a:srgbClr val="005B93"/>
      </a:accent1>
      <a:accent2>
        <a:srgbClr val="FFF601"/>
      </a:accent2>
      <a:accent3>
        <a:srgbClr val="87DEFF"/>
      </a:accent3>
      <a:accent4>
        <a:srgbClr val="7E8284"/>
      </a:accent4>
      <a:accent5>
        <a:srgbClr val="F7901E"/>
      </a:accent5>
      <a:accent6>
        <a:srgbClr val="C1CD23"/>
      </a:accent6>
      <a:hlink>
        <a:srgbClr val="25ACFF"/>
      </a:hlink>
      <a:folHlink>
        <a:srgbClr val="8E78D6"/>
      </a:folHlink>
    </a:clrScheme>
    <a:fontScheme name="MITRE_2020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ln>
          <a:solidFill>
            <a:schemeClr val="accent3"/>
          </a:solidFill>
        </a:ln>
      </a:spPr>
      <a:bodyPr vert="horz" wrap="square" lIns="91440" tIns="45720" rIns="91440" bIns="45720" rtlCol="0">
        <a:noAutofit/>
      </a:bodyPr>
      <a:lstStyle>
        <a:defPPr marL="342900" indent="-342900" algn="l">
          <a:buFont typeface="Arial" panose="020B0604020202020204" pitchFamily="34" charset="0"/>
          <a:buChar char="•"/>
          <a:defRPr dirty="0" smtClean="0"/>
        </a:defPPr>
      </a:lstStyle>
    </a:txDef>
  </a:objectDefaults>
  <a:extraClrSchemeLst/>
  <a:extLst>
    <a:ext uri="{05A4C25C-085E-4340-85A3-A5531E510DB2}">
      <thm15:themeFamily xmlns:thm15="http://schemas.microsoft.com/office/thememl/2012/main" name="Presentation11" id="{F54EB332-547A-9B42-A0A2-025F94F8DD43}" vid="{4E86DAC5-ED37-6941-A7FE-8E9D609854BE}"/>
    </a:ext>
  </a:extLst>
</a:theme>
</file>

<file path=ppt/theme/theme4.xml><?xml version="1.0" encoding="utf-8"?>
<a:theme xmlns:a="http://schemas.openxmlformats.org/drawingml/2006/main" name="2_Office Theme">
  <a:themeElements>
    <a:clrScheme name="Custom 7">
      <a:dk1>
        <a:srgbClr val="FFFFFF"/>
      </a:dk1>
      <a:lt1>
        <a:srgbClr val="0B2338"/>
      </a:lt1>
      <a:dk2>
        <a:srgbClr val="FFFFFF"/>
      </a:dk2>
      <a:lt2>
        <a:srgbClr val="0B2338"/>
      </a:lt2>
      <a:accent1>
        <a:srgbClr val="005B93"/>
      </a:accent1>
      <a:accent2>
        <a:srgbClr val="FFF601"/>
      </a:accent2>
      <a:accent3>
        <a:srgbClr val="87DEFF"/>
      </a:accent3>
      <a:accent4>
        <a:srgbClr val="7E8284"/>
      </a:accent4>
      <a:accent5>
        <a:srgbClr val="F7901E"/>
      </a:accent5>
      <a:accent6>
        <a:srgbClr val="C1CD23"/>
      </a:accent6>
      <a:hlink>
        <a:srgbClr val="25ACFF"/>
      </a:hlink>
      <a:folHlink>
        <a:srgbClr val="8E78D6"/>
      </a:folHlink>
    </a:clrScheme>
    <a:fontScheme name="MITRE_2020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ln>
          <a:noFill/>
        </a:ln>
      </a:spPr>
      <a:bodyPr vert="horz" wrap="square" lIns="91440" tIns="45720" rIns="91440" bIns="45720" rtlCol="0">
        <a:spAutoFit/>
      </a:bodyPr>
      <a:lstStyle>
        <a:defPPr algn="l">
          <a:defRPr dirty="0" smtClean="0"/>
        </a:defPPr>
      </a:lstStyle>
    </a:txDef>
  </a:objectDefaults>
  <a:extraClrSchemeLst/>
  <a:extLst>
    <a:ext uri="{05A4C25C-085E-4340-85A3-A5531E510DB2}">
      <thm15:themeFamily xmlns:thm15="http://schemas.microsoft.com/office/thememl/2012/main" name="Presentation11" id="{F54EB332-547A-9B42-A0A2-025F94F8DD43}" vid="{0F2EBDA7-7B2E-9746-9738-CD4F69AD2279}"/>
    </a:ext>
  </a:extLst>
</a:theme>
</file>

<file path=ppt/theme/theme5.xml><?xml version="1.0" encoding="utf-8"?>
<a:theme xmlns:a="http://schemas.openxmlformats.org/drawingml/2006/main" name="4_Office Theme">
  <a:themeElements>
    <a:clrScheme name="Custom 7">
      <a:dk1>
        <a:srgbClr val="FFFFFF"/>
      </a:dk1>
      <a:lt1>
        <a:srgbClr val="0B2338"/>
      </a:lt1>
      <a:dk2>
        <a:srgbClr val="FFFFFF"/>
      </a:dk2>
      <a:lt2>
        <a:srgbClr val="0B2338"/>
      </a:lt2>
      <a:accent1>
        <a:srgbClr val="005B93"/>
      </a:accent1>
      <a:accent2>
        <a:srgbClr val="FFF601"/>
      </a:accent2>
      <a:accent3>
        <a:srgbClr val="87DEFF"/>
      </a:accent3>
      <a:accent4>
        <a:srgbClr val="7E8284"/>
      </a:accent4>
      <a:accent5>
        <a:srgbClr val="F7901E"/>
      </a:accent5>
      <a:accent6>
        <a:srgbClr val="C1CD23"/>
      </a:accent6>
      <a:hlink>
        <a:srgbClr val="25ACFF"/>
      </a:hlink>
      <a:folHlink>
        <a:srgbClr val="8E78D6"/>
      </a:folHlink>
    </a:clrScheme>
    <a:fontScheme name="MITRE_2020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ln>
          <a:noFill/>
        </a:ln>
      </a:spPr>
      <a:bodyPr vert="horz" wrap="square" lIns="91440" tIns="45720" rIns="91440" bIns="45720" rtlCol="0">
        <a:spAutoFit/>
      </a:bodyPr>
      <a:lstStyle>
        <a:defPPr algn="l">
          <a:defRPr dirty="0" smtClean="0"/>
        </a:defPPr>
      </a:lstStyle>
    </a:txDef>
  </a:objectDefaults>
  <a:extraClrSchemeLst/>
  <a:extLst>
    <a:ext uri="{05A4C25C-085E-4340-85A3-A5531E510DB2}">
      <thm15:themeFamily xmlns:thm15="http://schemas.microsoft.com/office/thememl/2012/main" name="Presentation4" id="{D42081C6-DCB9-C946-97DD-1F50A14AA8F6}" vid="{3896229F-9E5C-FC4B-82DF-4DD38E63E63F}"/>
    </a:ext>
  </a:extLst>
</a:theme>
</file>

<file path=ppt/theme/theme6.xml><?xml version="1.0" encoding="utf-8"?>
<a:theme xmlns:a="http://schemas.openxmlformats.org/drawingml/2006/main" name="7_Office Theme">
  <a:themeElements>
    <a:clrScheme name="Custom 7">
      <a:dk1>
        <a:srgbClr val="FFFFFF"/>
      </a:dk1>
      <a:lt1>
        <a:srgbClr val="0B2338"/>
      </a:lt1>
      <a:dk2>
        <a:srgbClr val="FFFFFF"/>
      </a:dk2>
      <a:lt2>
        <a:srgbClr val="0B2338"/>
      </a:lt2>
      <a:accent1>
        <a:srgbClr val="005B93"/>
      </a:accent1>
      <a:accent2>
        <a:srgbClr val="FFF601"/>
      </a:accent2>
      <a:accent3>
        <a:srgbClr val="87DEFF"/>
      </a:accent3>
      <a:accent4>
        <a:srgbClr val="7E8284"/>
      </a:accent4>
      <a:accent5>
        <a:srgbClr val="F7901E"/>
      </a:accent5>
      <a:accent6>
        <a:srgbClr val="C1CD23"/>
      </a:accent6>
      <a:hlink>
        <a:srgbClr val="25ACFF"/>
      </a:hlink>
      <a:folHlink>
        <a:srgbClr val="8E78D6"/>
      </a:folHlink>
    </a:clrScheme>
    <a:fontScheme name="MITRE_2020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ln>
          <a:noFill/>
        </a:ln>
      </a:spPr>
      <a:bodyPr vert="horz" wrap="square" lIns="91440" tIns="45720" rIns="91440" bIns="45720" rtlCol="0">
        <a:spAutoFit/>
      </a:bodyPr>
      <a:lstStyle>
        <a:defPPr algn="l">
          <a:defRPr dirty="0" smtClean="0"/>
        </a:defPPr>
      </a:lstStyle>
    </a:txDef>
  </a:objectDefaults>
  <a:extraClrSchemeLst/>
  <a:extLst>
    <a:ext uri="{05A4C25C-085E-4340-85A3-A5531E510DB2}">
      <thm15:themeFamily xmlns:thm15="http://schemas.microsoft.com/office/thememl/2012/main" name="Presentation14" id="{9B32F7E3-CE6D-5C46-842F-86634E92939C}" vid="{950EEBA9-D1AB-E140-A9A3-658BF17AC9C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6F9967A67C53A45A41F823360479F65" ma:contentTypeVersion="3" ma:contentTypeDescription="Create a new document." ma:contentTypeScope="" ma:versionID="39a031c4ae1bbe022e82b00b50f27c92">
  <xsd:schema xmlns:xsd="http://www.w3.org/2001/XMLSchema" xmlns:xs="http://www.w3.org/2001/XMLSchema" xmlns:p="http://schemas.microsoft.com/office/2006/metadata/properties" xmlns:ns2="d0d98ad6-19c1-477e-acb0-16d97e75f0bf" targetNamespace="http://schemas.microsoft.com/office/2006/metadata/properties" ma:root="true" ma:fieldsID="3d485e036ebe42e56114f74621336ee4" ns2:_="">
    <xsd:import namespace="d0d98ad6-19c1-477e-acb0-16d97e75f0bf"/>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0d98ad6-19c1-477e-acb0-16d97e75f0b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829DFEE-ECDC-45F5-B4AE-9728878287D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0d98ad6-19c1-477e-acb0-16d97e75f0b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B2021FB-362A-41A8-8D36-91A35A7F82EE}">
  <ds:schemaRefs>
    <ds:schemaRef ds:uri="http://schemas.microsoft.com/sharepoint/v3/contenttype/forms"/>
  </ds:schemaRefs>
</ds:datastoreItem>
</file>

<file path=customXml/itemProps3.xml><?xml version="1.0" encoding="utf-8"?>
<ds:datastoreItem xmlns:ds="http://schemas.openxmlformats.org/officeDocument/2006/customXml" ds:itemID="{EF2E419A-C54F-431E-8122-CB47A3C92DA8}">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12359</TotalTime>
  <Words>98</Words>
  <Application>Microsoft Office PowerPoint</Application>
  <PresentationFormat>Widescreen</PresentationFormat>
  <Paragraphs>30</Paragraphs>
  <Slides>2</Slides>
  <Notes>0</Notes>
  <HiddenSlides>0</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2</vt:i4>
      </vt:variant>
    </vt:vector>
  </HeadingPairs>
  <TitlesOfParts>
    <vt:vector size="14" baseType="lpstr">
      <vt:lpstr>Arial</vt:lpstr>
      <vt:lpstr>Arial Regular</vt:lpstr>
      <vt:lpstr>Calibri</vt:lpstr>
      <vt:lpstr>Courier New</vt:lpstr>
      <vt:lpstr>Rockwell</vt:lpstr>
      <vt:lpstr>Wingdings</vt:lpstr>
      <vt:lpstr>Office Theme</vt:lpstr>
      <vt:lpstr>3_Office Theme</vt:lpstr>
      <vt:lpstr>1_Office Theme</vt:lpstr>
      <vt:lpstr>2_Office Theme</vt:lpstr>
      <vt:lpstr>4_Office Theme</vt:lpstr>
      <vt:lpstr>7_Office Theme</vt:lpstr>
      <vt:lpstr>PowerPoint Presentation</vt:lpstr>
      <vt:lpstr>MITRE’s Cyber Capabilities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Solutions  Innovation Center Overview PUBLIC RELEASE</dc:title>
  <dc:creator>Mindy E Rudell</dc:creator>
  <cp:lastModifiedBy>Steve Battista</cp:lastModifiedBy>
  <cp:revision>27</cp:revision>
  <dcterms:created xsi:type="dcterms:W3CDTF">2020-09-03T14:11:54Z</dcterms:created>
  <dcterms:modified xsi:type="dcterms:W3CDTF">2022-03-18T18:26:49Z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0x01010096F9967A67C53A45A41F823360479F65</vt:lpwstr>
  </property>
</Properties>
</file>

<file path=docProps/thumbnail.jpeg>
</file>